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5" r:id="rId6"/>
    <p:sldId id="267" r:id="rId7"/>
    <p:sldId id="261" r:id="rId8"/>
    <p:sldId id="262" r:id="rId9"/>
    <p:sldId id="263" r:id="rId10"/>
    <p:sldId id="264" r:id="rId11"/>
    <p:sldId id="266" r:id="rId12"/>
    <p:sldId id="268" r:id="rId13"/>
    <p:sldId id="257" r:id="rId14"/>
  </p:sldIdLst>
  <p:sldSz cx="12192000" cy="6858000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ntserrat" panose="02000505000000020004" pitchFamily="2" charset="0"/>
      <p:regular r:id="rId24"/>
      <p:bold r:id="rId25"/>
    </p:embeddedFont>
    <p:embeddedFont>
      <p:font typeface="Raleway" panose="020B0003030101060003" pitchFamily="34" charset="0"/>
      <p:regular r:id="rId26"/>
      <p:bold r:id="rId27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Duran" initials="SD" lastIdx="1" clrIdx="0">
    <p:extLst>
      <p:ext uri="{19B8F6BF-5375-455C-9EA6-DF929625EA0E}">
        <p15:presenceInfo xmlns:p15="http://schemas.microsoft.com/office/powerpoint/2012/main" userId="06a5add55d4fca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00"/>
    <a:srgbClr val="D91111"/>
    <a:srgbClr val="B0B0E6"/>
    <a:srgbClr val="1A11C5"/>
    <a:srgbClr val="534BEF"/>
    <a:srgbClr val="F8664E"/>
    <a:srgbClr val="AE96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 snapToGrid="0">
      <p:cViewPr>
        <p:scale>
          <a:sx n="66" d="100"/>
          <a:sy n="66" d="100"/>
        </p:scale>
        <p:origin x="87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11F0D-617C-4562-A3B8-F88E6E7E6C7F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0B3B7-290D-423D-8F80-6051EC110B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924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B3B7-290D-423D-8F80-6051EC110B08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12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B3B7-290D-423D-8F80-6051EC110B08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400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B3B7-290D-423D-8F80-6051EC110B08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94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1D8E5-6C40-49F3-B3AF-12CDC1F10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83B503-4D03-49D6-A667-AD802E18A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941B51-3498-4A70-8D82-A6F7758E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BCA314-63FA-4F11-88C5-4CD7F147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753D38-244D-4BB7-87B8-5A723707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368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89CA9-C0AB-4546-B175-8A128D8B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B1F5A4-1ECD-4707-801E-BB552CDC9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17C509-A962-4682-9046-1B8963BD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17747C-E6DD-40C2-9EC6-923E0557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1DD1F-3351-4BA6-A05B-4C0181DB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408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E20229-CAAE-4FA1-8DA3-19E91B593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78A6AF-F580-47FF-8260-925C1BA85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3A4D04-412D-451D-8EE5-702AF964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8559E5-A836-412C-83F0-A703C16A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9A8793-65A1-4394-9C2E-67EAE06F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378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DAEB7-994F-47E2-83E2-9A63175F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A06D1-A483-4569-94A2-F567A06B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FFF4C-07EC-4C1E-873E-17BE9E87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C47F5-822F-4C27-B902-F7EB0494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1B8B7-02B2-4C61-A07B-0A4CEB23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170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E9FA5-A666-400D-B588-B3524748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D882A2-FEBD-4374-89B0-E99B72665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C07F34-4897-4076-8F4C-6DD825476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A58016-2841-40A5-B799-6B79EABD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4F5ED-36DB-448E-992A-C621F34A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299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70652-2F98-4B0A-AE15-CB19540C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104B5-41E8-461B-8E05-F97A82FA8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A66FC-79F4-4602-B37F-93FFB3DBD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EF7476-1504-4C7D-86D9-7ED101FC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0CBF95-3115-4187-80A5-88AFDB16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2F109D-F7F1-4EAA-A790-18BBC65E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346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6D4F7-944E-452B-BBFE-EFE7397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C5EB7-B883-4446-A0EA-BB969C09C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05A91D-F961-4DF7-8BA6-0E8863360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1B6669-E0CF-4395-AB5A-DA78EECB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384426-B96D-4415-A792-3DC8A698B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E9C5CA-C5C5-4F1A-9E8F-636F1F08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6D9BF06-A9C1-4F52-9BB0-277C688D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BDC565-8E04-4533-BA54-542B617E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487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BA594-6A24-4204-9FE9-751983AB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EA9372-FA1C-4D89-9863-1337D60B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BD8659-03F8-4DDE-9B2E-98CB3765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EB8677-543A-467A-8C44-FE1734A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664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5FBDD7-3C54-4871-AC56-59C00212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F450930-7FC3-4644-B047-97C222E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734829-7636-4DC3-B565-E7153BA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8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1E957-81EA-4B0E-8FB5-706A37EA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F9D281-C1C2-4287-8381-6D6622D3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24D190-9537-4C5A-96AC-173EEB03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7F9416-43BE-4231-A37F-B3B87357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BC01E9-33E7-475E-8A06-13F84A5A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7EE458-2D8C-4CAD-811F-DF8AEDB3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317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867AA-3034-4696-A036-A0C2699D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EA7CA-26FF-4446-94C9-92EBD9548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38E379-5AFD-4900-9EC6-061AFADE0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C02DF6-DABB-49CA-B9F4-47F30288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0FA0FE-8D43-4A80-A00E-A2077DCE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FFC7A1-B7C7-43E3-8229-A84257F8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90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1DEA9E-E0A7-4A65-9E56-0254C4BA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1E4D5D-B30B-4DE2-A614-CCED5FFE6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90BCED-C7D1-4F59-94AC-A66E9BAC2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8A536-CD9B-4D62-BA53-CA5DFEBB6C43}" type="datetimeFigureOut">
              <a:rPr lang="es-CL" smtClean="0"/>
              <a:t>30-09-2019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998E1A-B146-474E-B039-83993E99C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25035-A62D-43B5-AF3F-1D1E00068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F1B5E-5E0B-434D-AFF6-F008115D8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464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2.bp.blogspot.com/-h2roLF7M2ds/WNRwmq1R5sI/AAAAAAAABxM/6ueCgZ2zSFMiocTqwS8meD1Rt5p-tBwEQCLcB/s1600/ciencia-formas-destruido-mundo-0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B029A-ECDC-43FB-A7B6-9C5C09D5F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229" y="679790"/>
            <a:ext cx="9636369" cy="973723"/>
          </a:xfrm>
        </p:spPr>
        <p:txBody>
          <a:bodyPr>
            <a:noAutofit/>
          </a:bodyPr>
          <a:lstStyle/>
          <a:p>
            <a:r>
              <a:rPr lang="es-CL" sz="4800" spc="300" dirty="0">
                <a:solidFill>
                  <a:schemeClr val="bg1"/>
                </a:solidFill>
                <a:latin typeface="Montserrat" panose="02000505000000020004" pitchFamily="2" charset="0"/>
              </a:rPr>
              <a:t>PROPUESTA DE PROYECTO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92A311-BF25-49ED-BCAC-38E8052C0264}"/>
              </a:ext>
            </a:extLst>
          </p:cNvPr>
          <p:cNvCxnSpPr>
            <a:cxnSpLocks/>
          </p:cNvCxnSpPr>
          <p:nvPr/>
        </p:nvCxnSpPr>
        <p:spPr>
          <a:xfrm>
            <a:off x="914400" y="1910248"/>
            <a:ext cx="1127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B880EA-A92E-4FBC-8199-040E23DBDD3B}"/>
              </a:ext>
            </a:extLst>
          </p:cNvPr>
          <p:cNvSpPr/>
          <p:nvPr/>
        </p:nvSpPr>
        <p:spPr>
          <a:xfrm>
            <a:off x="1372201" y="2154299"/>
            <a:ext cx="9708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5400" spc="300" dirty="0">
                <a:solidFill>
                  <a:schemeClr val="bg1"/>
                </a:solidFill>
                <a:latin typeface="Raleway" panose="020B0003030101060003" pitchFamily="34" charset="0"/>
              </a:rPr>
              <a:t>COMPUTACIÓN GRAFICA</a:t>
            </a:r>
            <a:endParaRPr lang="es-CL" sz="5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E4CC4F7E-D810-41A6-9A43-524972E64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90" y="3631555"/>
            <a:ext cx="2971404" cy="1733284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2D82E516-A751-44A4-9E2B-239448146728}"/>
              </a:ext>
            </a:extLst>
          </p:cNvPr>
          <p:cNvGrpSpPr/>
          <p:nvPr/>
        </p:nvGrpSpPr>
        <p:grpSpPr>
          <a:xfrm>
            <a:off x="8374743" y="3631555"/>
            <a:ext cx="3469755" cy="1507738"/>
            <a:chOff x="8287657" y="4748880"/>
            <a:chExt cx="3469755" cy="1507738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2AB066AB-C18B-4BAB-87FF-96E548DF5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83"/>
            <a:stretch/>
          </p:blipFill>
          <p:spPr>
            <a:xfrm>
              <a:off x="8302171" y="4748880"/>
              <a:ext cx="3455241" cy="853631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0783D73-FE6A-4D99-9356-F8D8119EF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17"/>
            <a:stretch/>
          </p:blipFill>
          <p:spPr>
            <a:xfrm>
              <a:off x="8287657" y="5602514"/>
              <a:ext cx="3455241" cy="654104"/>
            </a:xfrm>
            <a:prstGeom prst="rect">
              <a:avLst/>
            </a:prstGeom>
          </p:spPr>
        </p:pic>
      </p:grp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40D4D6F-0084-496C-9C67-BC2F9053DC33}"/>
              </a:ext>
            </a:extLst>
          </p:cNvPr>
          <p:cNvCxnSpPr>
            <a:cxnSpLocks/>
          </p:cNvCxnSpPr>
          <p:nvPr/>
        </p:nvCxnSpPr>
        <p:spPr>
          <a:xfrm>
            <a:off x="0" y="1801391"/>
            <a:ext cx="1127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Hexágono 34">
            <a:extLst>
              <a:ext uri="{FF2B5EF4-FFF2-40B4-BE49-F238E27FC236}">
                <a16:creationId xmlns:a16="http://schemas.microsoft.com/office/drawing/2014/main" id="{AA2FDFC1-DE24-4256-A7EF-69DDF2E6B28C}"/>
              </a:ext>
            </a:extLst>
          </p:cNvPr>
          <p:cNvSpPr/>
          <p:nvPr/>
        </p:nvSpPr>
        <p:spPr>
          <a:xfrm>
            <a:off x="1524113" y="5966082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Hexágono 35">
            <a:extLst>
              <a:ext uri="{FF2B5EF4-FFF2-40B4-BE49-F238E27FC236}">
                <a16:creationId xmlns:a16="http://schemas.microsoft.com/office/drawing/2014/main" id="{134F2D69-D6B3-493A-9E1E-F46B6659B7F5}"/>
              </a:ext>
            </a:extLst>
          </p:cNvPr>
          <p:cNvSpPr/>
          <p:nvPr/>
        </p:nvSpPr>
        <p:spPr>
          <a:xfrm>
            <a:off x="48987" y="3341130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F0F7FC12-8502-4003-93D0-37CA17F9631B}"/>
              </a:ext>
            </a:extLst>
          </p:cNvPr>
          <p:cNvSpPr/>
          <p:nvPr/>
        </p:nvSpPr>
        <p:spPr>
          <a:xfrm>
            <a:off x="2990168" y="5056609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D5EAE72E-0999-4F7D-B602-F04208469625}"/>
              </a:ext>
            </a:extLst>
          </p:cNvPr>
          <p:cNvSpPr/>
          <p:nvPr/>
        </p:nvSpPr>
        <p:spPr>
          <a:xfrm>
            <a:off x="1524113" y="4198123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8582CD69-B33A-4351-AEC6-863BD00B8B08}"/>
              </a:ext>
            </a:extLst>
          </p:cNvPr>
          <p:cNvSpPr/>
          <p:nvPr/>
        </p:nvSpPr>
        <p:spPr>
          <a:xfrm>
            <a:off x="4513940" y="5918765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135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2224D6F-C942-4CC5-82A9-38EA9DA4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1250497"/>
            <a:ext cx="10446656" cy="679904"/>
          </a:xfrm>
        </p:spPr>
        <p:txBody>
          <a:bodyPr>
            <a:normAutofit/>
          </a:bodyPr>
          <a:lstStyle/>
          <a:p>
            <a:r>
              <a:rPr lang="es-CL" sz="3200" spc="600" dirty="0">
                <a:solidFill>
                  <a:schemeClr val="bg1"/>
                </a:solidFill>
                <a:latin typeface="Raleway" panose="020B0003030101060003" pitchFamily="34" charset="0"/>
              </a:rPr>
              <a:t>DESARROLLO DE EQUIPO: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381BCC61-6280-4DC2-AC42-7BB1F7C5FC7F}"/>
              </a:ext>
            </a:extLst>
          </p:cNvPr>
          <p:cNvSpPr/>
          <p:nvPr/>
        </p:nvSpPr>
        <p:spPr>
          <a:xfrm>
            <a:off x="10065752" y="5032277"/>
            <a:ext cx="2935419" cy="2744889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DB3996B1-CC05-4A0E-A267-35C5EE2002CC}"/>
              </a:ext>
            </a:extLst>
          </p:cNvPr>
          <p:cNvSpPr/>
          <p:nvPr/>
        </p:nvSpPr>
        <p:spPr>
          <a:xfrm>
            <a:off x="10065752" y="2108894"/>
            <a:ext cx="2935419" cy="2744889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44B6EBC-9F6F-438E-ACAE-B12A54E4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3" y="2467789"/>
            <a:ext cx="6156191" cy="2281895"/>
          </a:xfrm>
          <a:prstGeom prst="rect">
            <a:avLst/>
          </a:prstGeom>
        </p:spPr>
      </p:pic>
      <p:sp>
        <p:nvSpPr>
          <p:cNvPr id="15" name="Hexágono 14">
            <a:extLst>
              <a:ext uri="{FF2B5EF4-FFF2-40B4-BE49-F238E27FC236}">
                <a16:creationId xmlns:a16="http://schemas.microsoft.com/office/drawing/2014/main" id="{BBEDC6F8-D74E-4F97-91AA-A10BCB27FF7B}"/>
              </a:ext>
            </a:extLst>
          </p:cNvPr>
          <p:cNvSpPr/>
          <p:nvPr/>
        </p:nvSpPr>
        <p:spPr>
          <a:xfrm>
            <a:off x="7115817" y="3608736"/>
            <a:ext cx="2935419" cy="2744889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83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3092071-23EB-439D-AA40-A433F3F7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6004"/>
            <a:ext cx="12481379" cy="8150122"/>
          </a:xfrm>
          <a:prstGeom prst="rect">
            <a:avLst/>
          </a:prstGeo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573FE34-6518-4E87-8789-1A858AB5C3B9}"/>
              </a:ext>
            </a:extLst>
          </p:cNvPr>
          <p:cNvSpPr/>
          <p:nvPr/>
        </p:nvSpPr>
        <p:spPr>
          <a:xfrm>
            <a:off x="4450080" y="1333857"/>
            <a:ext cx="3291840" cy="3290400"/>
          </a:xfrm>
          <a:custGeom>
            <a:avLst/>
            <a:gdLst>
              <a:gd name="connsiteX0" fmla="*/ 878076 w 3291840"/>
              <a:gd name="connsiteY0" fmla="*/ 3100059 h 3290400"/>
              <a:gd name="connsiteX1" fmla="*/ 991200 w 3291840"/>
              <a:gd name="connsiteY1" fmla="*/ 3154554 h 3290400"/>
              <a:gd name="connsiteX2" fmla="*/ 896613 w 3291840"/>
              <a:gd name="connsiteY2" fmla="*/ 3110416 h 3290400"/>
              <a:gd name="connsiteX3" fmla="*/ 834057 w 3291840"/>
              <a:gd name="connsiteY3" fmla="*/ 3075465 h 3290400"/>
              <a:gd name="connsiteX4" fmla="*/ 878076 w 3291840"/>
              <a:gd name="connsiteY4" fmla="*/ 3100059 h 3290400"/>
              <a:gd name="connsiteX5" fmla="*/ 861000 w 3291840"/>
              <a:gd name="connsiteY5" fmla="*/ 3091834 h 3290400"/>
              <a:gd name="connsiteX6" fmla="*/ 772766 w 3291840"/>
              <a:gd name="connsiteY6" fmla="*/ 3038230 h 3290400"/>
              <a:gd name="connsiteX7" fmla="*/ 834057 w 3291840"/>
              <a:gd name="connsiteY7" fmla="*/ 3075465 h 3290400"/>
              <a:gd name="connsiteX8" fmla="*/ 792451 w 3291840"/>
              <a:gd name="connsiteY8" fmla="*/ 3052219 h 3290400"/>
              <a:gd name="connsiteX9" fmla="*/ 445194 w 3291840"/>
              <a:gd name="connsiteY9" fmla="*/ 2768181 h 3290400"/>
              <a:gd name="connsiteX10" fmla="*/ 598962 w 3291840"/>
              <a:gd name="connsiteY10" fmla="*/ 2914717 h 3290400"/>
              <a:gd name="connsiteX11" fmla="*/ 772766 w 3291840"/>
              <a:gd name="connsiteY11" fmla="*/ 3038230 h 3290400"/>
              <a:gd name="connsiteX12" fmla="*/ 725353 w 3291840"/>
              <a:gd name="connsiteY12" fmla="*/ 3009426 h 3290400"/>
              <a:gd name="connsiteX13" fmla="*/ 481868 w 3291840"/>
              <a:gd name="connsiteY13" fmla="*/ 2808532 h 3290400"/>
              <a:gd name="connsiteX14" fmla="*/ 412484 w 3291840"/>
              <a:gd name="connsiteY14" fmla="*/ 2732190 h 3290400"/>
              <a:gd name="connsiteX15" fmla="*/ 445194 w 3291840"/>
              <a:gd name="connsiteY15" fmla="*/ 2768181 h 3290400"/>
              <a:gd name="connsiteX16" fmla="*/ 427580 w 3291840"/>
              <a:gd name="connsiteY16" fmla="*/ 2751396 h 3290400"/>
              <a:gd name="connsiteX17" fmla="*/ 276565 w 3291840"/>
              <a:gd name="connsiteY17" fmla="*/ 2557789 h 3290400"/>
              <a:gd name="connsiteX18" fmla="*/ 281098 w 3291840"/>
              <a:gd name="connsiteY18" fmla="*/ 2565047 h 3290400"/>
              <a:gd name="connsiteX19" fmla="*/ 412484 w 3291840"/>
              <a:gd name="connsiteY19" fmla="*/ 2732190 h 3290400"/>
              <a:gd name="connsiteX20" fmla="*/ 375684 w 3291840"/>
              <a:gd name="connsiteY20" fmla="*/ 2691700 h 3290400"/>
              <a:gd name="connsiteX21" fmla="*/ 280975 w 3291840"/>
              <a:gd name="connsiteY21" fmla="*/ 2565047 h 3290400"/>
              <a:gd name="connsiteX22" fmla="*/ 207554 w 3291840"/>
              <a:gd name="connsiteY22" fmla="*/ 2444193 h 3290400"/>
              <a:gd name="connsiteX23" fmla="*/ 276565 w 3291840"/>
              <a:gd name="connsiteY23" fmla="*/ 2557789 h 3290400"/>
              <a:gd name="connsiteX24" fmla="*/ 218066 w 3291840"/>
              <a:gd name="connsiteY24" fmla="*/ 2464110 h 3290400"/>
              <a:gd name="connsiteX25" fmla="*/ 186235 w 3291840"/>
              <a:gd name="connsiteY25" fmla="*/ 2403801 h 3290400"/>
              <a:gd name="connsiteX26" fmla="*/ 207554 w 3291840"/>
              <a:gd name="connsiteY26" fmla="*/ 2444193 h 3290400"/>
              <a:gd name="connsiteX27" fmla="*/ 198567 w 3291840"/>
              <a:gd name="connsiteY27" fmla="*/ 2429400 h 3290400"/>
              <a:gd name="connsiteX28" fmla="*/ 141596 w 3291840"/>
              <a:gd name="connsiteY28" fmla="*/ 2311135 h 3290400"/>
              <a:gd name="connsiteX29" fmla="*/ 186235 w 3291840"/>
              <a:gd name="connsiteY29" fmla="*/ 2403801 h 3290400"/>
              <a:gd name="connsiteX30" fmla="*/ 162306 w 3291840"/>
              <a:gd name="connsiteY30" fmla="*/ 2358462 h 3290400"/>
              <a:gd name="connsiteX31" fmla="*/ 123524 w 3291840"/>
              <a:gd name="connsiteY31" fmla="*/ 2269836 h 3290400"/>
              <a:gd name="connsiteX32" fmla="*/ 141596 w 3291840"/>
              <a:gd name="connsiteY32" fmla="*/ 2311135 h 3290400"/>
              <a:gd name="connsiteX33" fmla="*/ 129288 w 3291840"/>
              <a:gd name="connsiteY33" fmla="*/ 2285586 h 3290400"/>
              <a:gd name="connsiteX34" fmla="*/ 74829 w 3291840"/>
              <a:gd name="connsiteY34" fmla="*/ 2136793 h 3290400"/>
              <a:gd name="connsiteX35" fmla="*/ 123524 w 3291840"/>
              <a:gd name="connsiteY35" fmla="*/ 2269836 h 3290400"/>
              <a:gd name="connsiteX36" fmla="*/ 114167 w 3291840"/>
              <a:gd name="connsiteY36" fmla="*/ 2248453 h 3290400"/>
              <a:gd name="connsiteX37" fmla="*/ 73350 w 3291840"/>
              <a:gd name="connsiteY37" fmla="*/ 2132038 h 3290400"/>
              <a:gd name="connsiteX38" fmla="*/ 73998 w 3291840"/>
              <a:gd name="connsiteY38" fmla="*/ 2134432 h 3290400"/>
              <a:gd name="connsiteX39" fmla="*/ 74829 w 3291840"/>
              <a:gd name="connsiteY39" fmla="*/ 2136793 h 3290400"/>
              <a:gd name="connsiteX40" fmla="*/ 73965 w 3291840"/>
              <a:gd name="connsiteY40" fmla="*/ 2134432 h 3290400"/>
              <a:gd name="connsiteX41" fmla="*/ 37593 w 3291840"/>
              <a:gd name="connsiteY41" fmla="*/ 1992974 h 3290400"/>
              <a:gd name="connsiteX42" fmla="*/ 73350 w 3291840"/>
              <a:gd name="connsiteY42" fmla="*/ 2132038 h 3290400"/>
              <a:gd name="connsiteX43" fmla="*/ 42147 w 3291840"/>
              <a:gd name="connsiteY43" fmla="*/ 2016747 h 3290400"/>
              <a:gd name="connsiteX44" fmla="*/ 29265 w 3291840"/>
              <a:gd name="connsiteY44" fmla="*/ 1949509 h 3290400"/>
              <a:gd name="connsiteX45" fmla="*/ 37593 w 3291840"/>
              <a:gd name="connsiteY45" fmla="*/ 1992974 h 3290400"/>
              <a:gd name="connsiteX46" fmla="*/ 33425 w 3291840"/>
              <a:gd name="connsiteY46" fmla="*/ 1976765 h 3290400"/>
              <a:gd name="connsiteX47" fmla="*/ 12722 w 3291840"/>
              <a:gd name="connsiteY47" fmla="*/ 1841114 h 3290400"/>
              <a:gd name="connsiteX48" fmla="*/ 29265 w 3291840"/>
              <a:gd name="connsiteY48" fmla="*/ 1949509 h 3290400"/>
              <a:gd name="connsiteX49" fmla="*/ 18965 w 3291840"/>
              <a:gd name="connsiteY49" fmla="*/ 1895748 h 3290400"/>
              <a:gd name="connsiteX50" fmla="*/ 7653 w 3291840"/>
              <a:gd name="connsiteY50" fmla="*/ 1796754 h 3290400"/>
              <a:gd name="connsiteX51" fmla="*/ 12722 w 3291840"/>
              <a:gd name="connsiteY51" fmla="*/ 1841114 h 3290400"/>
              <a:gd name="connsiteX52" fmla="*/ 8494 w 3291840"/>
              <a:gd name="connsiteY52" fmla="*/ 1813412 h 3290400"/>
              <a:gd name="connsiteX53" fmla="*/ 0 w 3291840"/>
              <a:gd name="connsiteY53" fmla="*/ 1645200 h 3290400"/>
              <a:gd name="connsiteX54" fmla="*/ 7653 w 3291840"/>
              <a:gd name="connsiteY54" fmla="*/ 1796754 h 3290400"/>
              <a:gd name="connsiteX55" fmla="*/ 4800 w 3291840"/>
              <a:gd name="connsiteY55" fmla="*/ 1771782 h 3290400"/>
              <a:gd name="connsiteX56" fmla="*/ 0 w 3291840"/>
              <a:gd name="connsiteY56" fmla="*/ 1645200 h 3290400"/>
              <a:gd name="connsiteX57" fmla="*/ 3218906 w 3291840"/>
              <a:gd name="connsiteY57" fmla="*/ 1165576 h 3290400"/>
              <a:gd name="connsiteX58" fmla="*/ 3229401 w 3291840"/>
              <a:gd name="connsiteY58" fmla="*/ 1194807 h 3290400"/>
              <a:gd name="connsiteX59" fmla="*/ 3291840 w 3291840"/>
              <a:gd name="connsiteY59" fmla="*/ 1645200 h 3290400"/>
              <a:gd name="connsiteX60" fmla="*/ 1645920 w 3291840"/>
              <a:gd name="connsiteY60" fmla="*/ 3290400 h 3290400"/>
              <a:gd name="connsiteX61" fmla="*/ 1645560 w 3291840"/>
              <a:gd name="connsiteY61" fmla="*/ 3290382 h 3290400"/>
              <a:gd name="connsiteX62" fmla="*/ 1813412 w 3291840"/>
              <a:gd name="connsiteY62" fmla="*/ 3281906 h 3290400"/>
              <a:gd name="connsiteX63" fmla="*/ 3290400 w 3291840"/>
              <a:gd name="connsiteY63" fmla="*/ 1645200 h 3290400"/>
              <a:gd name="connsiteX64" fmla="*/ 3256976 w 3291840"/>
              <a:gd name="connsiteY64" fmla="*/ 1313635 h 3290400"/>
              <a:gd name="connsiteX65" fmla="*/ 3164857 w 3291840"/>
              <a:gd name="connsiteY65" fmla="*/ 1015047 h 3290400"/>
              <a:gd name="connsiteX66" fmla="*/ 3216435 w 3291840"/>
              <a:gd name="connsiteY66" fmla="*/ 1155968 h 3290400"/>
              <a:gd name="connsiteX67" fmla="*/ 3218906 w 3291840"/>
              <a:gd name="connsiteY67" fmla="*/ 1165576 h 3290400"/>
              <a:gd name="connsiteX68" fmla="*/ 3122877 w 3291840"/>
              <a:gd name="connsiteY68" fmla="*/ 925442 h 3290400"/>
              <a:gd name="connsiteX69" fmla="*/ 3154579 w 3291840"/>
              <a:gd name="connsiteY69" fmla="*/ 986419 h 3290400"/>
              <a:gd name="connsiteX70" fmla="*/ 3164857 w 3291840"/>
              <a:gd name="connsiteY70" fmla="*/ 1015047 h 3290400"/>
              <a:gd name="connsiteX71" fmla="*/ 3161112 w 3291840"/>
              <a:gd name="connsiteY71" fmla="*/ 1004814 h 3290400"/>
              <a:gd name="connsiteX72" fmla="*/ 3074778 w 3291840"/>
              <a:gd name="connsiteY72" fmla="*/ 832925 h 3290400"/>
              <a:gd name="connsiteX73" fmla="*/ 3091834 w 3291840"/>
              <a:gd name="connsiteY73" fmla="*/ 861000 h 3290400"/>
              <a:gd name="connsiteX74" fmla="*/ 3122877 w 3291840"/>
              <a:gd name="connsiteY74" fmla="*/ 925442 h 3290400"/>
              <a:gd name="connsiteX75" fmla="*/ 3027054 w 3291840"/>
              <a:gd name="connsiteY75" fmla="*/ 754369 h 3290400"/>
              <a:gd name="connsiteX76" fmla="*/ 3053555 w 3291840"/>
              <a:gd name="connsiteY76" fmla="*/ 792104 h 3290400"/>
              <a:gd name="connsiteX77" fmla="*/ 3074778 w 3291840"/>
              <a:gd name="connsiteY77" fmla="*/ 832925 h 3290400"/>
              <a:gd name="connsiteX78" fmla="*/ 2964214 w 3291840"/>
              <a:gd name="connsiteY78" fmla="*/ 664891 h 3290400"/>
              <a:gd name="connsiteX79" fmla="*/ 3009426 w 3291840"/>
              <a:gd name="connsiteY79" fmla="*/ 725353 h 3290400"/>
              <a:gd name="connsiteX80" fmla="*/ 3027054 w 3291840"/>
              <a:gd name="connsiteY80" fmla="*/ 754369 h 3290400"/>
              <a:gd name="connsiteX81" fmla="*/ 2916128 w 3291840"/>
              <a:gd name="connsiteY81" fmla="*/ 600588 h 3290400"/>
              <a:gd name="connsiteX82" fmla="*/ 2928481 w 3291840"/>
              <a:gd name="connsiteY82" fmla="*/ 614012 h 3290400"/>
              <a:gd name="connsiteX83" fmla="*/ 2964214 w 3291840"/>
              <a:gd name="connsiteY83" fmla="*/ 664891 h 3290400"/>
              <a:gd name="connsiteX84" fmla="*/ 2798454 w 3291840"/>
              <a:gd name="connsiteY84" fmla="*/ 472708 h 3290400"/>
              <a:gd name="connsiteX85" fmla="*/ 2808532 w 3291840"/>
              <a:gd name="connsiteY85" fmla="*/ 481868 h 3290400"/>
              <a:gd name="connsiteX86" fmla="*/ 2914717 w 3291840"/>
              <a:gd name="connsiteY86" fmla="*/ 598700 h 3290400"/>
              <a:gd name="connsiteX87" fmla="*/ 2916128 w 3291840"/>
              <a:gd name="connsiteY87" fmla="*/ 600588 h 3290400"/>
              <a:gd name="connsiteX88" fmla="*/ 2740748 w 3291840"/>
              <a:gd name="connsiteY88" fmla="*/ 420261 h 3290400"/>
              <a:gd name="connsiteX89" fmla="*/ 2781507 w 3291840"/>
              <a:gd name="connsiteY89" fmla="*/ 454292 h 3290400"/>
              <a:gd name="connsiteX90" fmla="*/ 2798454 w 3291840"/>
              <a:gd name="connsiteY90" fmla="*/ 472708 h 3290400"/>
              <a:gd name="connsiteX91" fmla="*/ 2650068 w 3291840"/>
              <a:gd name="connsiteY91" fmla="*/ 344552 h 3290400"/>
              <a:gd name="connsiteX92" fmla="*/ 2691700 w 3291840"/>
              <a:gd name="connsiteY92" fmla="*/ 375684 h 3290400"/>
              <a:gd name="connsiteX93" fmla="*/ 2740748 w 3291840"/>
              <a:gd name="connsiteY93" fmla="*/ 420261 h 3290400"/>
              <a:gd name="connsiteX94" fmla="*/ 2588192 w 3291840"/>
              <a:gd name="connsiteY94" fmla="*/ 298281 h 3290400"/>
              <a:gd name="connsiteX95" fmla="*/ 2614785 w 3291840"/>
              <a:gd name="connsiteY95" fmla="*/ 315094 h 3290400"/>
              <a:gd name="connsiteX96" fmla="*/ 2650068 w 3291840"/>
              <a:gd name="connsiteY96" fmla="*/ 344552 h 3290400"/>
              <a:gd name="connsiteX97" fmla="*/ 2456644 w 3291840"/>
              <a:gd name="connsiteY97" fmla="*/ 215118 h 3290400"/>
              <a:gd name="connsiteX98" fmla="*/ 2565047 w 3291840"/>
              <a:gd name="connsiteY98" fmla="*/ 280974 h 3290400"/>
              <a:gd name="connsiteX99" fmla="*/ 2588192 w 3291840"/>
              <a:gd name="connsiteY99" fmla="*/ 298281 h 3290400"/>
              <a:gd name="connsiteX100" fmla="*/ 2311904 w 3291840"/>
              <a:gd name="connsiteY100" fmla="*/ 141479 h 3290400"/>
              <a:gd name="connsiteX101" fmla="*/ 2430464 w 3291840"/>
              <a:gd name="connsiteY101" fmla="*/ 198567 h 3290400"/>
              <a:gd name="connsiteX102" fmla="*/ 2456644 w 3291840"/>
              <a:gd name="connsiteY102" fmla="*/ 215118 h 3290400"/>
              <a:gd name="connsiteX103" fmla="*/ 2429400 w 3291840"/>
              <a:gd name="connsiteY103" fmla="*/ 198567 h 3290400"/>
              <a:gd name="connsiteX104" fmla="*/ 2311868 w 3291840"/>
              <a:gd name="connsiteY104" fmla="*/ 141949 h 3290400"/>
              <a:gd name="connsiteX105" fmla="*/ 2065504 w 3291840"/>
              <a:gd name="connsiteY105" fmla="*/ 56242 h 3290400"/>
              <a:gd name="connsiteX106" fmla="*/ 2134432 w 3291840"/>
              <a:gd name="connsiteY106" fmla="*/ 73965 h 3290400"/>
              <a:gd name="connsiteX107" fmla="*/ 2285586 w 3291840"/>
              <a:gd name="connsiteY107" fmla="*/ 129288 h 3290400"/>
              <a:gd name="connsiteX108" fmla="*/ 2311868 w 3291840"/>
              <a:gd name="connsiteY108" fmla="*/ 141949 h 3290400"/>
              <a:gd name="connsiteX109" fmla="*/ 2300683 w 3291840"/>
              <a:gd name="connsiteY109" fmla="*/ 288688 h 3290400"/>
              <a:gd name="connsiteX110" fmla="*/ 2400896 w 3291840"/>
              <a:gd name="connsiteY110" fmla="*/ 1013029 h 3290400"/>
              <a:gd name="connsiteX111" fmla="*/ 2478475 w 3291840"/>
              <a:gd name="connsiteY111" fmla="*/ 1132338 h 3290400"/>
              <a:gd name="connsiteX112" fmla="*/ 2526451 w 3291840"/>
              <a:gd name="connsiteY112" fmla="*/ 1147793 h 3290400"/>
              <a:gd name="connsiteX113" fmla="*/ 2504108 w 3291840"/>
              <a:gd name="connsiteY113" fmla="*/ 1155444 h 3290400"/>
              <a:gd name="connsiteX114" fmla="*/ 2519638 w 3291840"/>
              <a:gd name="connsiteY114" fmla="*/ 1168942 h 3290400"/>
              <a:gd name="connsiteX115" fmla="*/ 2491324 w 3291840"/>
              <a:gd name="connsiteY115" fmla="*/ 1159821 h 3290400"/>
              <a:gd name="connsiteX116" fmla="*/ 2469008 w 3291840"/>
              <a:gd name="connsiteY116" fmla="*/ 1167463 h 3290400"/>
              <a:gd name="connsiteX117" fmla="*/ 1353707 w 3291840"/>
              <a:gd name="connsiteY117" fmla="*/ 2939768 h 3290400"/>
              <a:gd name="connsiteX118" fmla="*/ 1233622 w 3291840"/>
              <a:gd name="connsiteY118" fmla="*/ 3236263 h 3290400"/>
              <a:gd name="connsiteX119" fmla="*/ 1314210 w 3291840"/>
              <a:gd name="connsiteY119" fmla="*/ 3256976 h 3290400"/>
              <a:gd name="connsiteX120" fmla="*/ 1477635 w 3291840"/>
              <a:gd name="connsiteY120" fmla="*/ 3281906 h 3290400"/>
              <a:gd name="connsiteX121" fmla="*/ 1645560 w 3291840"/>
              <a:gd name="connsiteY121" fmla="*/ 3290382 h 3290400"/>
              <a:gd name="connsiteX122" fmla="*/ 1645200 w 3291840"/>
              <a:gd name="connsiteY122" fmla="*/ 3290400 h 3290400"/>
              <a:gd name="connsiteX123" fmla="*/ 1004814 w 3291840"/>
              <a:gd name="connsiteY123" fmla="*/ 3161112 h 3290400"/>
              <a:gd name="connsiteX124" fmla="*/ 991200 w 3291840"/>
              <a:gd name="connsiteY124" fmla="*/ 3154554 h 3290400"/>
              <a:gd name="connsiteX125" fmla="*/ 1005254 w 3291840"/>
              <a:gd name="connsiteY125" fmla="*/ 3161112 h 3290400"/>
              <a:gd name="connsiteX126" fmla="*/ 1132662 w 3291840"/>
              <a:gd name="connsiteY126" fmla="*/ 3207724 h 3290400"/>
              <a:gd name="connsiteX127" fmla="*/ 1187114 w 3291840"/>
              <a:gd name="connsiteY127" fmla="*/ 2986775 h 3290400"/>
              <a:gd name="connsiteX128" fmla="*/ 1360080 w 3291840"/>
              <a:gd name="connsiteY128" fmla="*/ 914381 h 3290400"/>
              <a:gd name="connsiteX129" fmla="*/ 1279538 w 3291840"/>
              <a:gd name="connsiteY129" fmla="*/ 769453 h 3290400"/>
              <a:gd name="connsiteX130" fmla="*/ 1214490 w 3291840"/>
              <a:gd name="connsiteY130" fmla="*/ 748498 h 3290400"/>
              <a:gd name="connsiteX131" fmla="*/ 1214937 w 3291840"/>
              <a:gd name="connsiteY131" fmla="*/ 747112 h 3290400"/>
              <a:gd name="connsiteX132" fmla="*/ 1261596 w 3291840"/>
              <a:gd name="connsiteY132" fmla="*/ 755177 h 3290400"/>
              <a:gd name="connsiteX133" fmla="*/ 1220523 w 3291840"/>
              <a:gd name="connsiteY133" fmla="*/ 729773 h 3290400"/>
              <a:gd name="connsiteX134" fmla="*/ 1221304 w 3291840"/>
              <a:gd name="connsiteY134" fmla="*/ 727349 h 3290400"/>
              <a:gd name="connsiteX135" fmla="*/ 1303262 w 3291840"/>
              <a:gd name="connsiteY135" fmla="*/ 753751 h 3290400"/>
              <a:gd name="connsiteX136" fmla="*/ 1418572 w 3291840"/>
              <a:gd name="connsiteY136" fmla="*/ 732809 h 3290400"/>
              <a:gd name="connsiteX137" fmla="*/ 1957459 w 3291840"/>
              <a:gd name="connsiteY137" fmla="*/ 226446 h 3290400"/>
              <a:gd name="connsiteX138" fmla="*/ 1645920 w 3291840"/>
              <a:gd name="connsiteY138" fmla="*/ 0 h 3290400"/>
              <a:gd name="connsiteX139" fmla="*/ 1977631 w 3291840"/>
              <a:gd name="connsiteY139" fmla="*/ 33425 h 3290400"/>
              <a:gd name="connsiteX140" fmla="*/ 2065631 w 3291840"/>
              <a:gd name="connsiteY140" fmla="*/ 56042 h 3290400"/>
              <a:gd name="connsiteX141" fmla="*/ 2065504 w 3291840"/>
              <a:gd name="connsiteY141" fmla="*/ 56242 h 3290400"/>
              <a:gd name="connsiteX142" fmla="*/ 1976766 w 3291840"/>
              <a:gd name="connsiteY142" fmla="*/ 33425 h 3290400"/>
              <a:gd name="connsiteX143" fmla="*/ 1813412 w 3291840"/>
              <a:gd name="connsiteY143" fmla="*/ 8494 h 3290400"/>
              <a:gd name="connsiteX144" fmla="*/ 1645560 w 3291840"/>
              <a:gd name="connsiteY144" fmla="*/ 18 h 3290400"/>
              <a:gd name="connsiteX145" fmla="*/ 1645200 w 3291840"/>
              <a:gd name="connsiteY145" fmla="*/ 0 h 3290400"/>
              <a:gd name="connsiteX146" fmla="*/ 1645560 w 3291840"/>
              <a:gd name="connsiteY146" fmla="*/ 18 h 3290400"/>
              <a:gd name="connsiteX147" fmla="*/ 1477634 w 3291840"/>
              <a:gd name="connsiteY147" fmla="*/ 8494 h 3290400"/>
              <a:gd name="connsiteX148" fmla="*/ 0 w 3291840"/>
              <a:gd name="connsiteY148" fmla="*/ 1645200 h 3290400"/>
              <a:gd name="connsiteX149" fmla="*/ 1645200 w 3291840"/>
              <a:gd name="connsiteY149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291840" h="3290400">
                <a:moveTo>
                  <a:pt x="878076" y="3100059"/>
                </a:moveTo>
                <a:lnTo>
                  <a:pt x="991200" y="3154554"/>
                </a:lnTo>
                <a:lnTo>
                  <a:pt x="896613" y="3110416"/>
                </a:lnTo>
                <a:close/>
                <a:moveTo>
                  <a:pt x="834057" y="3075465"/>
                </a:moveTo>
                <a:lnTo>
                  <a:pt x="878076" y="3100059"/>
                </a:lnTo>
                <a:lnTo>
                  <a:pt x="861000" y="3091834"/>
                </a:lnTo>
                <a:close/>
                <a:moveTo>
                  <a:pt x="772766" y="3038230"/>
                </a:moveTo>
                <a:lnTo>
                  <a:pt x="834057" y="3075465"/>
                </a:lnTo>
                <a:lnTo>
                  <a:pt x="792451" y="3052219"/>
                </a:lnTo>
                <a:close/>
                <a:moveTo>
                  <a:pt x="445194" y="2768181"/>
                </a:moveTo>
                <a:lnTo>
                  <a:pt x="598962" y="2914717"/>
                </a:lnTo>
                <a:lnTo>
                  <a:pt x="772766" y="3038230"/>
                </a:lnTo>
                <a:lnTo>
                  <a:pt x="725353" y="3009426"/>
                </a:lnTo>
                <a:cubicBezTo>
                  <a:pt x="637828" y="2950295"/>
                  <a:pt x="556299" y="2882963"/>
                  <a:pt x="481868" y="2808532"/>
                </a:cubicBezTo>
                <a:close/>
                <a:moveTo>
                  <a:pt x="412484" y="2732190"/>
                </a:moveTo>
                <a:lnTo>
                  <a:pt x="445194" y="2768181"/>
                </a:lnTo>
                <a:lnTo>
                  <a:pt x="427580" y="2751396"/>
                </a:lnTo>
                <a:close/>
                <a:moveTo>
                  <a:pt x="276565" y="2557789"/>
                </a:moveTo>
                <a:lnTo>
                  <a:pt x="281098" y="2565047"/>
                </a:lnTo>
                <a:lnTo>
                  <a:pt x="412484" y="2732190"/>
                </a:lnTo>
                <a:lnTo>
                  <a:pt x="375684" y="2691700"/>
                </a:lnTo>
                <a:cubicBezTo>
                  <a:pt x="342156" y="2651073"/>
                  <a:pt x="310540" y="2608810"/>
                  <a:pt x="280975" y="2565047"/>
                </a:cubicBezTo>
                <a:close/>
                <a:moveTo>
                  <a:pt x="207554" y="2444193"/>
                </a:moveTo>
                <a:lnTo>
                  <a:pt x="276565" y="2557789"/>
                </a:lnTo>
                <a:lnTo>
                  <a:pt x="218066" y="2464110"/>
                </a:lnTo>
                <a:close/>
                <a:moveTo>
                  <a:pt x="186235" y="2403801"/>
                </a:moveTo>
                <a:lnTo>
                  <a:pt x="207554" y="2444193"/>
                </a:lnTo>
                <a:lnTo>
                  <a:pt x="198567" y="2429400"/>
                </a:lnTo>
                <a:close/>
                <a:moveTo>
                  <a:pt x="141596" y="2311135"/>
                </a:moveTo>
                <a:lnTo>
                  <a:pt x="186235" y="2403801"/>
                </a:lnTo>
                <a:lnTo>
                  <a:pt x="162306" y="2358462"/>
                </a:lnTo>
                <a:close/>
                <a:moveTo>
                  <a:pt x="123524" y="2269836"/>
                </a:moveTo>
                <a:lnTo>
                  <a:pt x="141596" y="2311135"/>
                </a:lnTo>
                <a:lnTo>
                  <a:pt x="129288" y="2285586"/>
                </a:lnTo>
                <a:close/>
                <a:moveTo>
                  <a:pt x="74829" y="2136793"/>
                </a:moveTo>
                <a:lnTo>
                  <a:pt x="123524" y="2269836"/>
                </a:lnTo>
                <a:lnTo>
                  <a:pt x="114167" y="2248453"/>
                </a:lnTo>
                <a:close/>
                <a:moveTo>
                  <a:pt x="73350" y="2132038"/>
                </a:moveTo>
                <a:lnTo>
                  <a:pt x="73998" y="2134432"/>
                </a:lnTo>
                <a:lnTo>
                  <a:pt x="74829" y="2136793"/>
                </a:lnTo>
                <a:lnTo>
                  <a:pt x="73965" y="2134432"/>
                </a:lnTo>
                <a:close/>
                <a:moveTo>
                  <a:pt x="37593" y="1992974"/>
                </a:moveTo>
                <a:lnTo>
                  <a:pt x="73350" y="2132038"/>
                </a:lnTo>
                <a:lnTo>
                  <a:pt x="42147" y="2016747"/>
                </a:lnTo>
                <a:close/>
                <a:moveTo>
                  <a:pt x="29265" y="1949509"/>
                </a:moveTo>
                <a:lnTo>
                  <a:pt x="37593" y="1992974"/>
                </a:lnTo>
                <a:lnTo>
                  <a:pt x="33425" y="1976765"/>
                </a:lnTo>
                <a:close/>
                <a:moveTo>
                  <a:pt x="12722" y="1841114"/>
                </a:moveTo>
                <a:lnTo>
                  <a:pt x="29265" y="1949509"/>
                </a:lnTo>
                <a:lnTo>
                  <a:pt x="18965" y="1895748"/>
                </a:lnTo>
                <a:close/>
                <a:moveTo>
                  <a:pt x="7653" y="1796754"/>
                </a:moveTo>
                <a:lnTo>
                  <a:pt x="12722" y="1841114"/>
                </a:lnTo>
                <a:lnTo>
                  <a:pt x="8494" y="1813412"/>
                </a:lnTo>
                <a:close/>
                <a:moveTo>
                  <a:pt x="0" y="1645200"/>
                </a:moveTo>
                <a:lnTo>
                  <a:pt x="7653" y="1796754"/>
                </a:lnTo>
                <a:lnTo>
                  <a:pt x="4800" y="1771782"/>
                </a:lnTo>
                <a:cubicBezTo>
                  <a:pt x="1619" y="1730005"/>
                  <a:pt x="0" y="1687792"/>
                  <a:pt x="0" y="1645200"/>
                </a:cubicBezTo>
                <a:close/>
                <a:moveTo>
                  <a:pt x="3218906" y="1165576"/>
                </a:moveTo>
                <a:lnTo>
                  <a:pt x="3229401" y="1194807"/>
                </a:lnTo>
                <a:cubicBezTo>
                  <a:pt x="3270071" y="1337945"/>
                  <a:pt x="3291840" y="1489031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lnTo>
                  <a:pt x="1645560" y="3290382"/>
                </a:lnTo>
                <a:lnTo>
                  <a:pt x="1813412" y="3281906"/>
                </a:lnTo>
                <a:cubicBezTo>
                  <a:pt x="2643015" y="3197656"/>
                  <a:pt x="3290400" y="2497031"/>
                  <a:pt x="3290400" y="1645200"/>
                </a:cubicBezTo>
                <a:cubicBezTo>
                  <a:pt x="3290400" y="1531623"/>
                  <a:pt x="3278891" y="1420733"/>
                  <a:pt x="3256976" y="1313635"/>
                </a:cubicBezTo>
                <a:close/>
                <a:moveTo>
                  <a:pt x="3164857" y="1015047"/>
                </a:moveTo>
                <a:lnTo>
                  <a:pt x="3216435" y="1155968"/>
                </a:lnTo>
                <a:lnTo>
                  <a:pt x="3218906" y="1165576"/>
                </a:lnTo>
                <a:close/>
                <a:moveTo>
                  <a:pt x="3122877" y="925442"/>
                </a:moveTo>
                <a:lnTo>
                  <a:pt x="3154579" y="986419"/>
                </a:lnTo>
                <a:lnTo>
                  <a:pt x="3164857" y="1015047"/>
                </a:lnTo>
                <a:lnTo>
                  <a:pt x="3161112" y="1004814"/>
                </a:lnTo>
                <a:close/>
                <a:moveTo>
                  <a:pt x="3074778" y="832925"/>
                </a:moveTo>
                <a:lnTo>
                  <a:pt x="3091834" y="861000"/>
                </a:lnTo>
                <a:lnTo>
                  <a:pt x="3122877" y="925442"/>
                </a:lnTo>
                <a:close/>
                <a:moveTo>
                  <a:pt x="3027054" y="754369"/>
                </a:moveTo>
                <a:lnTo>
                  <a:pt x="3053555" y="792104"/>
                </a:lnTo>
                <a:lnTo>
                  <a:pt x="3074778" y="832925"/>
                </a:lnTo>
                <a:close/>
                <a:moveTo>
                  <a:pt x="2964214" y="664891"/>
                </a:moveTo>
                <a:lnTo>
                  <a:pt x="3009426" y="725353"/>
                </a:lnTo>
                <a:lnTo>
                  <a:pt x="3027054" y="754369"/>
                </a:lnTo>
                <a:close/>
                <a:moveTo>
                  <a:pt x="2916128" y="600588"/>
                </a:moveTo>
                <a:lnTo>
                  <a:pt x="2928481" y="614012"/>
                </a:lnTo>
                <a:lnTo>
                  <a:pt x="2964214" y="664891"/>
                </a:lnTo>
                <a:close/>
                <a:moveTo>
                  <a:pt x="2798454" y="472708"/>
                </a:moveTo>
                <a:lnTo>
                  <a:pt x="2808532" y="481868"/>
                </a:lnTo>
                <a:cubicBezTo>
                  <a:pt x="2845748" y="519083"/>
                  <a:pt x="2881188" y="558073"/>
                  <a:pt x="2914717" y="598700"/>
                </a:cubicBezTo>
                <a:lnTo>
                  <a:pt x="2916128" y="600588"/>
                </a:lnTo>
                <a:close/>
                <a:moveTo>
                  <a:pt x="2740748" y="420261"/>
                </a:moveTo>
                <a:lnTo>
                  <a:pt x="2781507" y="454292"/>
                </a:lnTo>
                <a:lnTo>
                  <a:pt x="2798454" y="472708"/>
                </a:lnTo>
                <a:close/>
                <a:moveTo>
                  <a:pt x="2650068" y="344552"/>
                </a:moveTo>
                <a:lnTo>
                  <a:pt x="2691700" y="375684"/>
                </a:lnTo>
                <a:lnTo>
                  <a:pt x="2740748" y="420261"/>
                </a:lnTo>
                <a:close/>
                <a:moveTo>
                  <a:pt x="2588192" y="298281"/>
                </a:moveTo>
                <a:lnTo>
                  <a:pt x="2614785" y="315094"/>
                </a:lnTo>
                <a:lnTo>
                  <a:pt x="2650068" y="344552"/>
                </a:lnTo>
                <a:close/>
                <a:moveTo>
                  <a:pt x="2456644" y="215118"/>
                </a:moveTo>
                <a:lnTo>
                  <a:pt x="2565047" y="280974"/>
                </a:lnTo>
                <a:lnTo>
                  <a:pt x="2588192" y="298281"/>
                </a:lnTo>
                <a:close/>
                <a:moveTo>
                  <a:pt x="2311904" y="141479"/>
                </a:moveTo>
                <a:lnTo>
                  <a:pt x="2430464" y="198567"/>
                </a:lnTo>
                <a:lnTo>
                  <a:pt x="2456644" y="215118"/>
                </a:lnTo>
                <a:lnTo>
                  <a:pt x="2429400" y="198567"/>
                </a:lnTo>
                <a:lnTo>
                  <a:pt x="2311868" y="141949"/>
                </a:lnTo>
                <a:close/>
                <a:moveTo>
                  <a:pt x="2065504" y="56242"/>
                </a:moveTo>
                <a:lnTo>
                  <a:pt x="2134432" y="73965"/>
                </a:lnTo>
                <a:cubicBezTo>
                  <a:pt x="2185949" y="89988"/>
                  <a:pt x="2236379" y="108475"/>
                  <a:pt x="2285586" y="129288"/>
                </a:cubicBezTo>
                <a:lnTo>
                  <a:pt x="2311868" y="141949"/>
                </a:lnTo>
                <a:lnTo>
                  <a:pt x="2300683" y="288688"/>
                </a:lnTo>
                <a:cubicBezTo>
                  <a:pt x="2288101" y="593616"/>
                  <a:pt x="2321854" y="846204"/>
                  <a:pt x="2400896" y="1013029"/>
                </a:cubicBezTo>
                <a:lnTo>
                  <a:pt x="2478475" y="1132338"/>
                </a:lnTo>
                <a:lnTo>
                  <a:pt x="2526451" y="1147793"/>
                </a:lnTo>
                <a:lnTo>
                  <a:pt x="2504108" y="1155444"/>
                </a:lnTo>
                <a:lnTo>
                  <a:pt x="2519638" y="1168942"/>
                </a:lnTo>
                <a:lnTo>
                  <a:pt x="2491324" y="1159821"/>
                </a:lnTo>
                <a:lnTo>
                  <a:pt x="2469008" y="1167463"/>
                </a:lnTo>
                <a:cubicBezTo>
                  <a:pt x="2177500" y="1317197"/>
                  <a:pt x="1759416" y="1990153"/>
                  <a:pt x="1353707" y="2939768"/>
                </a:cubicBezTo>
                <a:lnTo>
                  <a:pt x="1233622" y="3236263"/>
                </a:lnTo>
                <a:lnTo>
                  <a:pt x="1314210" y="3256976"/>
                </a:lnTo>
                <a:cubicBezTo>
                  <a:pt x="1367783" y="3267934"/>
                  <a:pt x="1422304" y="3276290"/>
                  <a:pt x="1477635" y="3281906"/>
                </a:cubicBezTo>
                <a:lnTo>
                  <a:pt x="1645560" y="3290382"/>
                </a:lnTo>
                <a:lnTo>
                  <a:pt x="1645200" y="3290400"/>
                </a:lnTo>
                <a:cubicBezTo>
                  <a:pt x="1418046" y="3290400"/>
                  <a:pt x="1201643" y="3244364"/>
                  <a:pt x="1004814" y="3161112"/>
                </a:cubicBezTo>
                <a:lnTo>
                  <a:pt x="991200" y="3154554"/>
                </a:lnTo>
                <a:lnTo>
                  <a:pt x="1005254" y="3161112"/>
                </a:lnTo>
                <a:lnTo>
                  <a:pt x="1132662" y="3207724"/>
                </a:lnTo>
                <a:lnTo>
                  <a:pt x="1187114" y="2986775"/>
                </a:lnTo>
                <a:cubicBezTo>
                  <a:pt x="1405228" y="2029272"/>
                  <a:pt x="1471556" y="1260017"/>
                  <a:pt x="1360080" y="914381"/>
                </a:cubicBezTo>
                <a:lnTo>
                  <a:pt x="1279538" y="769453"/>
                </a:lnTo>
                <a:lnTo>
                  <a:pt x="1214490" y="748498"/>
                </a:lnTo>
                <a:lnTo>
                  <a:pt x="1214937" y="747112"/>
                </a:lnTo>
                <a:lnTo>
                  <a:pt x="1261596" y="755177"/>
                </a:lnTo>
                <a:lnTo>
                  <a:pt x="1220523" y="729773"/>
                </a:lnTo>
                <a:lnTo>
                  <a:pt x="1221304" y="727349"/>
                </a:lnTo>
                <a:lnTo>
                  <a:pt x="1303262" y="753751"/>
                </a:lnTo>
                <a:lnTo>
                  <a:pt x="1418572" y="732809"/>
                </a:lnTo>
                <a:cubicBezTo>
                  <a:pt x="1587632" y="669130"/>
                  <a:pt x="1775738" y="489299"/>
                  <a:pt x="1957459" y="226446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2065504" y="56242"/>
                </a:lnTo>
                <a:lnTo>
                  <a:pt x="1976766" y="33425"/>
                </a:lnTo>
                <a:cubicBezTo>
                  <a:pt x="1923216" y="22467"/>
                  <a:pt x="1868719" y="14111"/>
                  <a:pt x="1813412" y="8494"/>
                </a:cubicBezTo>
                <a:lnTo>
                  <a:pt x="1645560" y="18"/>
                </a:lnTo>
                <a:close/>
                <a:moveTo>
                  <a:pt x="1645200" y="0"/>
                </a:moveTo>
                <a:lnTo>
                  <a:pt x="1645560" y="18"/>
                </a:lnTo>
                <a:lnTo>
                  <a:pt x="1477634" y="8494"/>
                </a:lnTo>
                <a:cubicBezTo>
                  <a:pt x="647669" y="92745"/>
                  <a:pt x="0" y="793370"/>
                  <a:pt x="0" y="1645200"/>
                </a:cubicBezTo>
                <a:cubicBezTo>
                  <a:pt x="0" y="736581"/>
                  <a:pt x="736581" y="0"/>
                  <a:pt x="1645200" y="0"/>
                </a:cubicBez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9C489F5-30D4-4FD7-B78F-579EFE616A70}"/>
              </a:ext>
            </a:extLst>
          </p:cNvPr>
          <p:cNvSpPr/>
          <p:nvPr/>
        </p:nvSpPr>
        <p:spPr>
          <a:xfrm>
            <a:off x="2311951" y="2317337"/>
            <a:ext cx="756809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80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5560306-D76D-4C9E-9556-6E1DB805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61" y="4862618"/>
            <a:ext cx="10446656" cy="900000"/>
          </a:xfrm>
        </p:spPr>
        <p:txBody>
          <a:bodyPr>
            <a:normAutofit/>
          </a:bodyPr>
          <a:lstStyle/>
          <a:p>
            <a:pPr algn="ctr"/>
            <a:br>
              <a:rPr lang="es-CL" sz="2400" spc="600" dirty="0">
                <a:solidFill>
                  <a:schemeClr val="bg1"/>
                </a:solidFill>
                <a:latin typeface="Raleway" panose="020B0003030101060003" pitchFamily="34" charset="0"/>
              </a:rPr>
            </a:br>
            <a:r>
              <a:rPr lang="es-CL" sz="2400" spc="600" dirty="0">
                <a:solidFill>
                  <a:schemeClr val="bg1"/>
                </a:solidFill>
                <a:latin typeface="Raleway" panose="020B0003030101060003" pitchFamily="34" charset="0"/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84675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3092071-23EB-439D-AA40-A433F3F7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6004"/>
            <a:ext cx="12481379" cy="815012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9C489F5-30D4-4FD7-B78F-579EFE616A70}"/>
              </a:ext>
            </a:extLst>
          </p:cNvPr>
          <p:cNvSpPr/>
          <p:nvPr/>
        </p:nvSpPr>
        <p:spPr>
          <a:xfrm>
            <a:off x="4122504" y="2317337"/>
            <a:ext cx="756809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80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5560306-D76D-4C9E-9556-6E1DB805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61" y="4862618"/>
            <a:ext cx="10446656" cy="900000"/>
          </a:xfrm>
        </p:spPr>
        <p:txBody>
          <a:bodyPr>
            <a:normAutofit/>
          </a:bodyPr>
          <a:lstStyle/>
          <a:p>
            <a:pPr algn="ctr"/>
            <a:br>
              <a:rPr lang="es-CL" sz="2400" spc="600" dirty="0">
                <a:solidFill>
                  <a:schemeClr val="bg1"/>
                </a:solidFill>
                <a:latin typeface="Raleway" panose="020B0003030101060003" pitchFamily="34" charset="0"/>
              </a:rPr>
            </a:br>
            <a:r>
              <a:rPr lang="es-CL" sz="2400" spc="600" dirty="0">
                <a:solidFill>
                  <a:schemeClr val="bg1"/>
                </a:solidFill>
                <a:latin typeface="Raleway" panose="020B0003030101060003" pitchFamily="34" charset="0"/>
              </a:rPr>
              <a:t>MUCHAS GRACIAS POR SU ATENCIÓN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9217718-1F6B-440C-A723-F8520AA10DA8}"/>
              </a:ext>
            </a:extLst>
          </p:cNvPr>
          <p:cNvSpPr/>
          <p:nvPr/>
        </p:nvSpPr>
        <p:spPr>
          <a:xfrm>
            <a:off x="700036" y="1472768"/>
            <a:ext cx="3291840" cy="32904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292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C489F5-30D4-4FD7-B78F-579EFE616A70}"/>
              </a:ext>
            </a:extLst>
          </p:cNvPr>
          <p:cNvSpPr/>
          <p:nvPr/>
        </p:nvSpPr>
        <p:spPr>
          <a:xfrm>
            <a:off x="4305462" y="2644665"/>
            <a:ext cx="641233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66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7AB9B8FB-2E7F-4DE5-9CB9-3980268A514F}"/>
              </a:ext>
            </a:extLst>
          </p:cNvPr>
          <p:cNvSpPr/>
          <p:nvPr/>
        </p:nvSpPr>
        <p:spPr>
          <a:xfrm>
            <a:off x="351692" y="1783800"/>
            <a:ext cx="3291840" cy="32904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489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9DC46-59CD-4446-A968-8B18438D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200" spc="600" dirty="0">
                <a:solidFill>
                  <a:schemeClr val="bg1"/>
                </a:solidFill>
                <a:latin typeface="Raleway" panose="020B0003030101060003" pitchFamily="34" charset="0"/>
              </a:rPr>
              <a:t>DESARROLLADOR: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21301-B40F-4776-BA50-321EF2F7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0" y="2424225"/>
            <a:ext cx="4587240" cy="2009549"/>
          </a:xfrm>
        </p:spPr>
        <p:txBody>
          <a:bodyPr/>
          <a:lstStyle/>
          <a:p>
            <a:pPr marL="0" indent="0" algn="r">
              <a:buNone/>
            </a:pPr>
            <a:r>
              <a:rPr lang="es-CL" spc="300" dirty="0">
                <a:solidFill>
                  <a:schemeClr val="bg1"/>
                </a:solidFill>
                <a:latin typeface="Raleway" panose="020B0003030101060003" pitchFamily="34" charset="0"/>
              </a:rPr>
              <a:t>Sebastian Durán</a:t>
            </a:r>
          </a:p>
          <a:p>
            <a:pPr marL="0" indent="0" algn="r">
              <a:buNone/>
            </a:pPr>
            <a:r>
              <a:rPr lang="es-CL" spc="300" dirty="0">
                <a:solidFill>
                  <a:schemeClr val="bg1"/>
                </a:solidFill>
                <a:latin typeface="Raleway" panose="020B0003030101060003" pitchFamily="34" charset="0"/>
              </a:rPr>
              <a:t>Nicolas Otárola</a:t>
            </a:r>
          </a:p>
          <a:p>
            <a:pPr marL="0" indent="0" algn="r">
              <a:buNone/>
            </a:pPr>
            <a:r>
              <a:rPr lang="es-CL" spc="300" dirty="0">
                <a:solidFill>
                  <a:schemeClr val="bg1"/>
                </a:solidFill>
                <a:latin typeface="Raleway" panose="020B0003030101060003" pitchFamily="34" charset="0"/>
              </a:rPr>
              <a:t>Jonathan González </a:t>
            </a:r>
          </a:p>
          <a:p>
            <a:pPr marL="0" indent="0" algn="r">
              <a:buNone/>
            </a:pPr>
            <a:r>
              <a:rPr lang="es-CL" spc="300" dirty="0">
                <a:solidFill>
                  <a:schemeClr val="bg1"/>
                </a:solidFill>
                <a:latin typeface="Raleway" panose="020B0003030101060003" pitchFamily="34" charset="0"/>
              </a:rPr>
              <a:t>Diego Mora</a:t>
            </a:r>
          </a:p>
          <a:p>
            <a:endParaRPr lang="es-CL" spc="3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285420E-62DE-4B90-95C0-0D4370024C24}"/>
              </a:ext>
            </a:extLst>
          </p:cNvPr>
          <p:cNvSpPr/>
          <p:nvPr/>
        </p:nvSpPr>
        <p:spPr>
          <a:xfrm>
            <a:off x="2181639" y="3242932"/>
            <a:ext cx="42627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40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4D9F2768-3C24-47B2-833D-E12CA0C6711A}"/>
              </a:ext>
            </a:extLst>
          </p:cNvPr>
          <p:cNvSpPr/>
          <p:nvPr/>
        </p:nvSpPr>
        <p:spPr>
          <a:xfrm>
            <a:off x="600101" y="2876875"/>
            <a:ext cx="1440000" cy="144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B72E35EB-F8FD-4672-AB36-81BCADA2697B}"/>
              </a:ext>
            </a:extLst>
          </p:cNvPr>
          <p:cNvSpPr/>
          <p:nvPr/>
        </p:nvSpPr>
        <p:spPr>
          <a:xfrm>
            <a:off x="0" y="5065707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7CA95D12-A9B2-44C4-AAD7-B839E2CA4FC4}"/>
              </a:ext>
            </a:extLst>
          </p:cNvPr>
          <p:cNvSpPr/>
          <p:nvPr/>
        </p:nvSpPr>
        <p:spPr>
          <a:xfrm>
            <a:off x="1475126" y="5922700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77B9747F-D268-4FA8-A3E8-DBFAFCF88F8E}"/>
              </a:ext>
            </a:extLst>
          </p:cNvPr>
          <p:cNvSpPr/>
          <p:nvPr/>
        </p:nvSpPr>
        <p:spPr>
          <a:xfrm>
            <a:off x="8781143" y="-49186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A081A5BF-15D8-4090-867A-B1C3851EA361}"/>
              </a:ext>
            </a:extLst>
          </p:cNvPr>
          <p:cNvSpPr/>
          <p:nvPr/>
        </p:nvSpPr>
        <p:spPr>
          <a:xfrm>
            <a:off x="10256269" y="365125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F24DB579-849C-42EE-94AA-176282451EA4}"/>
              </a:ext>
            </a:extLst>
          </p:cNvPr>
          <p:cNvSpPr/>
          <p:nvPr/>
        </p:nvSpPr>
        <p:spPr>
          <a:xfrm>
            <a:off x="2950252" y="5045133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Hexágono 26">
            <a:extLst>
              <a:ext uri="{FF2B5EF4-FFF2-40B4-BE49-F238E27FC236}">
                <a16:creationId xmlns:a16="http://schemas.microsoft.com/office/drawing/2014/main" id="{EC7C51FE-E69D-452C-B6F6-441FF95ADD5A}"/>
              </a:ext>
            </a:extLst>
          </p:cNvPr>
          <p:cNvSpPr/>
          <p:nvPr/>
        </p:nvSpPr>
        <p:spPr>
          <a:xfrm>
            <a:off x="4425378" y="5922700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7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9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39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39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9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9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 animBg="1"/>
      <p:bldP spid="5" grpId="4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BCF5650-8E9E-461F-B92A-EB22863D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09" y="-646061"/>
            <a:ext cx="12481379" cy="815012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762000" y="2942138"/>
            <a:ext cx="10668000" cy="973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kern="2400" spc="1600" dirty="0">
                <a:solidFill>
                  <a:schemeClr val="bg1"/>
                </a:solidFill>
                <a:effectLst>
                  <a:glow rad="101600">
                    <a:srgbClr val="D91111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EA2FE3-FD49-4E57-B37B-FD39A6F58354}"/>
              </a:ext>
            </a:extLst>
          </p:cNvPr>
          <p:cNvSpPr/>
          <p:nvPr/>
        </p:nvSpPr>
        <p:spPr>
          <a:xfrm>
            <a:off x="5225145" y="5945124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D3A0CB60-FB96-4D6B-8D6B-D34FF0996AF5}"/>
              </a:ext>
            </a:extLst>
          </p:cNvPr>
          <p:cNvSpPr/>
          <p:nvPr/>
        </p:nvSpPr>
        <p:spPr>
          <a:xfrm>
            <a:off x="4122579" y="5796781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551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2224D6F-C942-4CC5-82A9-38EA9DA4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1250497"/>
            <a:ext cx="10446656" cy="679904"/>
          </a:xfrm>
        </p:spPr>
        <p:txBody>
          <a:bodyPr>
            <a:normAutofit/>
          </a:bodyPr>
          <a:lstStyle/>
          <a:p>
            <a:r>
              <a:rPr lang="es-CL" sz="3200" spc="600" dirty="0">
                <a:solidFill>
                  <a:schemeClr val="bg1"/>
                </a:solidFill>
                <a:latin typeface="Raleway" panose="020B0003030101060003" pitchFamily="34" charset="0"/>
              </a:rPr>
              <a:t>T R A M A 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831B7DC0-0911-4FE3-9439-70DA98F25114}"/>
              </a:ext>
            </a:extLst>
          </p:cNvPr>
          <p:cNvSpPr/>
          <p:nvPr/>
        </p:nvSpPr>
        <p:spPr>
          <a:xfrm>
            <a:off x="4602841" y="133619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A7D134DB-D84F-4240-B734-EF03DF4973DE}"/>
              </a:ext>
            </a:extLst>
          </p:cNvPr>
          <p:cNvSpPr/>
          <p:nvPr/>
        </p:nvSpPr>
        <p:spPr>
          <a:xfrm>
            <a:off x="330199" y="3904636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BE0FADCA-EFCE-4B0A-9134-7161BF4A40DE}"/>
              </a:ext>
            </a:extLst>
          </p:cNvPr>
          <p:cNvSpPr/>
          <p:nvPr/>
        </p:nvSpPr>
        <p:spPr>
          <a:xfrm>
            <a:off x="321129" y="2189157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573FDF5F-B632-4A98-A189-3AC4C2A15B68}"/>
              </a:ext>
            </a:extLst>
          </p:cNvPr>
          <p:cNvSpPr/>
          <p:nvPr/>
        </p:nvSpPr>
        <p:spPr>
          <a:xfrm>
            <a:off x="1750784" y="304629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DE884C9C-EF73-40F0-A358-89D2A88553F9}"/>
              </a:ext>
            </a:extLst>
          </p:cNvPr>
          <p:cNvSpPr/>
          <p:nvPr/>
        </p:nvSpPr>
        <p:spPr>
          <a:xfrm>
            <a:off x="3162299" y="2176734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 descr="Imagen que contiene fábrica, exterior, cielo, edificio&#10;&#10;Descripción generada automáticamente">
            <a:extLst>
              <a:ext uri="{FF2B5EF4-FFF2-40B4-BE49-F238E27FC236}">
                <a16:creationId xmlns:a16="http://schemas.microsoft.com/office/drawing/2014/main" id="{C227AC7B-4214-4AF8-AB18-DF4891DF4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 r="234" b="37643"/>
          <a:stretch/>
        </p:blipFill>
        <p:spPr>
          <a:xfrm>
            <a:off x="1710773" y="2016102"/>
            <a:ext cx="9199283" cy="348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E1CF806-8F70-420D-8573-3CB8E9B63D2E}"/>
              </a:ext>
            </a:extLst>
          </p:cNvPr>
          <p:cNvSpPr/>
          <p:nvPr/>
        </p:nvSpPr>
        <p:spPr>
          <a:xfrm>
            <a:off x="4474127" y="5607503"/>
            <a:ext cx="6435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L" sz="1200" dirty="0">
                <a:solidFill>
                  <a:schemeClr val="bg1"/>
                </a:solidFill>
                <a:hlinkClick r:id="rId3"/>
              </a:rPr>
              <a:t>https://2.bp.blogspot.com/-h2roLF7M2ds/WNRwmq1R5sI/AAAAAAAABxM/6ueCgZ2zSFMiocTqwS8meD1Rt5p-tBwEQCLcB/s1600/ciencia-formas-destruido-mundo-0.png</a:t>
            </a:r>
            <a:endParaRPr lang="es-CL" sz="1200" dirty="0">
              <a:solidFill>
                <a:schemeClr val="bg1"/>
              </a:solidFill>
            </a:endParaRPr>
          </a:p>
          <a:p>
            <a:pPr algn="r"/>
            <a:r>
              <a:rPr lang="es-CL" sz="1200" dirty="0">
                <a:solidFill>
                  <a:schemeClr val="bg1"/>
                </a:solidFill>
              </a:rPr>
              <a:t>IMAGEN ILUSTRATIVA</a:t>
            </a:r>
          </a:p>
        </p:txBody>
      </p:sp>
    </p:spTree>
    <p:extLst>
      <p:ext uri="{BB962C8B-B14F-4D97-AF65-F5344CB8AC3E}">
        <p14:creationId xmlns:p14="http://schemas.microsoft.com/office/powerpoint/2010/main" val="25000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2224D6F-C942-4CC5-82A9-38EA9DA4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1250497"/>
            <a:ext cx="10446656" cy="679904"/>
          </a:xfrm>
        </p:spPr>
        <p:txBody>
          <a:bodyPr>
            <a:normAutofit/>
          </a:bodyPr>
          <a:lstStyle/>
          <a:p>
            <a:r>
              <a:rPr lang="es-CL" sz="3200" spc="600" dirty="0">
                <a:solidFill>
                  <a:schemeClr val="bg1"/>
                </a:solidFill>
                <a:latin typeface="Raleway" panose="020B0003030101060003" pitchFamily="34" charset="0"/>
              </a:rPr>
              <a:t>ESCENARIOS: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831B7DC0-0911-4FE3-9439-70DA98F25114}"/>
              </a:ext>
            </a:extLst>
          </p:cNvPr>
          <p:cNvSpPr/>
          <p:nvPr/>
        </p:nvSpPr>
        <p:spPr>
          <a:xfrm>
            <a:off x="4602841" y="133619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A7D134DB-D84F-4240-B734-EF03DF4973DE}"/>
              </a:ext>
            </a:extLst>
          </p:cNvPr>
          <p:cNvSpPr/>
          <p:nvPr/>
        </p:nvSpPr>
        <p:spPr>
          <a:xfrm>
            <a:off x="330199" y="3904636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BE0FADCA-EFCE-4B0A-9134-7161BF4A40DE}"/>
              </a:ext>
            </a:extLst>
          </p:cNvPr>
          <p:cNvSpPr/>
          <p:nvPr/>
        </p:nvSpPr>
        <p:spPr>
          <a:xfrm>
            <a:off x="321129" y="2189157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573FDF5F-B632-4A98-A189-3AC4C2A15B68}"/>
              </a:ext>
            </a:extLst>
          </p:cNvPr>
          <p:cNvSpPr/>
          <p:nvPr/>
        </p:nvSpPr>
        <p:spPr>
          <a:xfrm>
            <a:off x="1750784" y="304629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DE884C9C-EF73-40F0-A358-89D2A88553F9}"/>
              </a:ext>
            </a:extLst>
          </p:cNvPr>
          <p:cNvSpPr/>
          <p:nvPr/>
        </p:nvSpPr>
        <p:spPr>
          <a:xfrm>
            <a:off x="3162299" y="2176734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E8A5EE5-14C3-4C1A-AAAC-4B3B8901F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2" r="9191"/>
          <a:stretch/>
        </p:blipFill>
        <p:spPr>
          <a:xfrm rot="16200000">
            <a:off x="7277873" y="344902"/>
            <a:ext cx="2384821" cy="4183619"/>
          </a:xfrm>
          <a:prstGeom prst="rect">
            <a:avLst/>
          </a:prstGeom>
        </p:spPr>
      </p:pic>
      <p:pic>
        <p:nvPicPr>
          <p:cNvPr id="18" name="Imagen 17" descr="Imagen que contiene texto, pizarra&#10;&#10;Descripción generada automáticamente">
            <a:extLst>
              <a:ext uri="{FF2B5EF4-FFF2-40B4-BE49-F238E27FC236}">
                <a16:creationId xmlns:a16="http://schemas.microsoft.com/office/drawing/2014/main" id="{45F760B4-2BD9-46CE-B490-D286D979E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1"/>
          <a:stretch/>
        </p:blipFill>
        <p:spPr>
          <a:xfrm rot="16200000">
            <a:off x="1796771" y="1810400"/>
            <a:ext cx="2492829" cy="3971161"/>
          </a:xfrm>
          <a:prstGeom prst="rect">
            <a:avLst/>
          </a:prstGeom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CE76C6-45DA-499A-BFD9-60D624309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/>
          <a:stretch/>
        </p:blipFill>
        <p:spPr>
          <a:xfrm rot="16200000">
            <a:off x="7184736" y="3128837"/>
            <a:ext cx="2571094" cy="42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2224D6F-C942-4CC5-82A9-38EA9DA4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1250497"/>
            <a:ext cx="10446656" cy="679904"/>
          </a:xfrm>
        </p:spPr>
        <p:txBody>
          <a:bodyPr>
            <a:normAutofit/>
          </a:bodyPr>
          <a:lstStyle/>
          <a:p>
            <a:r>
              <a:rPr lang="es-CL" sz="3200" spc="600" dirty="0">
                <a:solidFill>
                  <a:schemeClr val="bg1"/>
                </a:solidFill>
                <a:latin typeface="Raleway" panose="020B0003030101060003" pitchFamily="34" charset="0"/>
              </a:rPr>
              <a:t>ENEMIGO: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831B7DC0-0911-4FE3-9439-70DA98F25114}"/>
              </a:ext>
            </a:extLst>
          </p:cNvPr>
          <p:cNvSpPr/>
          <p:nvPr/>
        </p:nvSpPr>
        <p:spPr>
          <a:xfrm>
            <a:off x="4602841" y="133619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A7D134DB-D84F-4240-B734-EF03DF4973DE}"/>
              </a:ext>
            </a:extLst>
          </p:cNvPr>
          <p:cNvSpPr/>
          <p:nvPr/>
        </p:nvSpPr>
        <p:spPr>
          <a:xfrm>
            <a:off x="330199" y="3904636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BE0FADCA-EFCE-4B0A-9134-7161BF4A40DE}"/>
              </a:ext>
            </a:extLst>
          </p:cNvPr>
          <p:cNvSpPr/>
          <p:nvPr/>
        </p:nvSpPr>
        <p:spPr>
          <a:xfrm>
            <a:off x="321129" y="2189157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573FDF5F-B632-4A98-A189-3AC4C2A15B68}"/>
              </a:ext>
            </a:extLst>
          </p:cNvPr>
          <p:cNvSpPr/>
          <p:nvPr/>
        </p:nvSpPr>
        <p:spPr>
          <a:xfrm>
            <a:off x="1750784" y="3046298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DE884C9C-EF73-40F0-A358-89D2A88553F9}"/>
              </a:ext>
            </a:extLst>
          </p:cNvPr>
          <p:cNvSpPr/>
          <p:nvPr/>
        </p:nvSpPr>
        <p:spPr>
          <a:xfrm>
            <a:off x="3162299" y="2176734"/>
            <a:ext cx="1712686" cy="1606824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Imagen que contiene texto, pizarra&#10;&#10;Descripción generada automáticamente">
            <a:extLst>
              <a:ext uri="{FF2B5EF4-FFF2-40B4-BE49-F238E27FC236}">
                <a16:creationId xmlns:a16="http://schemas.microsoft.com/office/drawing/2014/main" id="{03013761-E710-4371-8014-EBFD598BE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75174" y="710743"/>
            <a:ext cx="3857625" cy="6858000"/>
          </a:xfrm>
          <a:prstGeom prst="rect">
            <a:avLst/>
          </a:prstGeom>
        </p:spPr>
      </p:pic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68E58AC8-8809-48A3-BC01-F99A54E60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/>
          <a:stretch/>
        </p:blipFill>
        <p:spPr>
          <a:xfrm>
            <a:off x="440870" y="2402071"/>
            <a:ext cx="5442857" cy="319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2224D6F-C942-4CC5-82A9-38EA9DA4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1250497"/>
            <a:ext cx="10446656" cy="679904"/>
          </a:xfrm>
        </p:spPr>
        <p:txBody>
          <a:bodyPr>
            <a:normAutofit/>
          </a:bodyPr>
          <a:lstStyle/>
          <a:p>
            <a:r>
              <a:rPr lang="es-CL" sz="3200" spc="600" dirty="0">
                <a:solidFill>
                  <a:schemeClr val="bg1"/>
                </a:solidFill>
                <a:latin typeface="Raleway" panose="020B0003030101060003" pitchFamily="34" charset="0"/>
              </a:rPr>
              <a:t>J U G A B I L I D A D: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381BCC61-6280-4DC2-AC42-7BB1F7C5FC7F}"/>
              </a:ext>
            </a:extLst>
          </p:cNvPr>
          <p:cNvSpPr/>
          <p:nvPr/>
        </p:nvSpPr>
        <p:spPr>
          <a:xfrm>
            <a:off x="10065752" y="5032277"/>
            <a:ext cx="2935419" cy="2744889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DB3996B1-CC05-4A0E-A267-35C5EE2002CC}"/>
              </a:ext>
            </a:extLst>
          </p:cNvPr>
          <p:cNvSpPr/>
          <p:nvPr/>
        </p:nvSpPr>
        <p:spPr>
          <a:xfrm>
            <a:off x="7732579" y="3555155"/>
            <a:ext cx="2935419" cy="2744889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054D287-38D0-4969-857A-CF51D406D1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297089"/>
            <a:ext cx="4876800" cy="48768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62ABF42-8BB2-47C3-BC43-4EF8436575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57" y="1067668"/>
            <a:ext cx="2020730" cy="20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2224D6F-C942-4CC5-82A9-38EA9DA4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866579"/>
            <a:ext cx="10446656" cy="900000"/>
          </a:xfrm>
        </p:spPr>
        <p:txBody>
          <a:bodyPr>
            <a:normAutofit/>
          </a:bodyPr>
          <a:lstStyle/>
          <a:p>
            <a:r>
              <a:rPr lang="es-CL" sz="1800" spc="600" dirty="0">
                <a:solidFill>
                  <a:schemeClr val="bg1"/>
                </a:solidFill>
                <a:latin typeface="Raleway" panose="020B0003030101060003" pitchFamily="34" charset="0"/>
              </a:rPr>
              <a:t>E S P E C I F I C A C I O N E S  T É C N I C A S: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381BCC61-6280-4DC2-AC42-7BB1F7C5FC7F}"/>
              </a:ext>
            </a:extLst>
          </p:cNvPr>
          <p:cNvSpPr/>
          <p:nvPr/>
        </p:nvSpPr>
        <p:spPr>
          <a:xfrm>
            <a:off x="10522857" y="5326743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014B86-523F-47CA-B828-5EA77F36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20000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94" y="-153329"/>
            <a:ext cx="5065734" cy="3377156"/>
          </a:xfrm>
          <a:prstGeom prst="rect">
            <a:avLst/>
          </a:prstGeom>
        </p:spPr>
      </p:pic>
      <p:sp>
        <p:nvSpPr>
          <p:cNvPr id="15" name="Hexágono 14">
            <a:extLst>
              <a:ext uri="{FF2B5EF4-FFF2-40B4-BE49-F238E27FC236}">
                <a16:creationId xmlns:a16="http://schemas.microsoft.com/office/drawing/2014/main" id="{AFCB6013-B032-439E-A43F-1A9FC7D0B1F0}"/>
              </a:ext>
            </a:extLst>
          </p:cNvPr>
          <p:cNvSpPr/>
          <p:nvPr/>
        </p:nvSpPr>
        <p:spPr>
          <a:xfrm>
            <a:off x="9115490" y="6010729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554B24F6-DB45-4F1E-8644-70E8E5C89E9C}"/>
              </a:ext>
            </a:extLst>
          </p:cNvPr>
          <p:cNvSpPr/>
          <p:nvPr/>
        </p:nvSpPr>
        <p:spPr>
          <a:xfrm>
            <a:off x="10522857" y="3793102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F7F43779-61D0-4EF7-9D61-FEFC7F4541BB}"/>
              </a:ext>
            </a:extLst>
          </p:cNvPr>
          <p:cNvSpPr/>
          <p:nvPr/>
        </p:nvSpPr>
        <p:spPr>
          <a:xfrm>
            <a:off x="7679613" y="5259071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6CD6CAE-1F4A-4C69-AE4F-07B0CA467FF6}"/>
              </a:ext>
            </a:extLst>
          </p:cNvPr>
          <p:cNvSpPr txBox="1">
            <a:spLocks/>
          </p:cNvSpPr>
          <p:nvPr/>
        </p:nvSpPr>
        <p:spPr>
          <a:xfrm>
            <a:off x="453571" y="1709783"/>
            <a:ext cx="7093858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28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IMPLEMENTACIÓN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4D16AA6-1E9B-47E5-A2F2-00AB49B74B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2541814"/>
            <a:ext cx="23336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0D77ABD-2DE1-41CA-8E8F-42F4F1614B06}"/>
              </a:ext>
            </a:extLst>
          </p:cNvPr>
          <p:cNvSpPr txBox="1">
            <a:spLocks/>
          </p:cNvSpPr>
          <p:nvPr/>
        </p:nvSpPr>
        <p:spPr>
          <a:xfrm>
            <a:off x="221342" y="163286"/>
            <a:ext cx="7659915" cy="72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kern="2400" spc="1600" dirty="0">
                <a:solidFill>
                  <a:schemeClr val="bg1"/>
                </a:solidFill>
                <a:latin typeface="Agency FB" panose="020B0503020202020204" pitchFamily="34" charset="0"/>
              </a:rPr>
              <a:t>R-O-B-O-L-U-T-I-O-N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0C3DD9-5678-4AA5-9D1D-17A2621F3CA9}"/>
              </a:ext>
            </a:extLst>
          </p:cNvPr>
          <p:cNvSpPr/>
          <p:nvPr/>
        </p:nvSpPr>
        <p:spPr>
          <a:xfrm>
            <a:off x="1219199" y="5943057"/>
            <a:ext cx="2935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sz="2400" spc="600" dirty="0">
                <a:solidFill>
                  <a:schemeClr val="bg1"/>
                </a:solidFill>
                <a:latin typeface="Montserrat" panose="02000505000000020004" pitchFamily="2" charset="0"/>
              </a:rPr>
              <a:t>IUGRAPHICS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D929278-C5F4-4AE5-9B37-32D163AD9495}"/>
              </a:ext>
            </a:extLst>
          </p:cNvPr>
          <p:cNvSpPr/>
          <p:nvPr/>
        </p:nvSpPr>
        <p:spPr>
          <a:xfrm>
            <a:off x="116633" y="5794714"/>
            <a:ext cx="900000" cy="900000"/>
          </a:xfrm>
          <a:custGeom>
            <a:avLst/>
            <a:gdLst>
              <a:gd name="connsiteX0" fmla="*/ 2311904 w 3291840"/>
              <a:gd name="connsiteY0" fmla="*/ 141479 h 3290400"/>
              <a:gd name="connsiteX1" fmla="*/ 2430464 w 3291840"/>
              <a:gd name="connsiteY1" fmla="*/ 198567 h 3290400"/>
              <a:gd name="connsiteX2" fmla="*/ 3291840 w 3291840"/>
              <a:gd name="connsiteY2" fmla="*/ 1645200 h 3290400"/>
              <a:gd name="connsiteX3" fmla="*/ 1645920 w 3291840"/>
              <a:gd name="connsiteY3" fmla="*/ 3290400 h 3290400"/>
              <a:gd name="connsiteX4" fmla="*/ 1314210 w 3291840"/>
              <a:gd name="connsiteY4" fmla="*/ 3256976 h 3290400"/>
              <a:gd name="connsiteX5" fmla="*/ 1233622 w 3291840"/>
              <a:gd name="connsiteY5" fmla="*/ 3236263 h 3290400"/>
              <a:gd name="connsiteX6" fmla="*/ 1353707 w 3291840"/>
              <a:gd name="connsiteY6" fmla="*/ 2939768 h 3290400"/>
              <a:gd name="connsiteX7" fmla="*/ 2469008 w 3291840"/>
              <a:gd name="connsiteY7" fmla="*/ 1167463 h 3290400"/>
              <a:gd name="connsiteX8" fmla="*/ 2491324 w 3291840"/>
              <a:gd name="connsiteY8" fmla="*/ 1159821 h 3290400"/>
              <a:gd name="connsiteX9" fmla="*/ 2519638 w 3291840"/>
              <a:gd name="connsiteY9" fmla="*/ 1168942 h 3290400"/>
              <a:gd name="connsiteX10" fmla="*/ 2504108 w 3291840"/>
              <a:gd name="connsiteY10" fmla="*/ 1155444 h 3290400"/>
              <a:gd name="connsiteX11" fmla="*/ 2526451 w 3291840"/>
              <a:gd name="connsiteY11" fmla="*/ 1147793 h 3290400"/>
              <a:gd name="connsiteX12" fmla="*/ 2478475 w 3291840"/>
              <a:gd name="connsiteY12" fmla="*/ 1132338 h 3290400"/>
              <a:gd name="connsiteX13" fmla="*/ 2400896 w 3291840"/>
              <a:gd name="connsiteY13" fmla="*/ 1013029 h 3290400"/>
              <a:gd name="connsiteX14" fmla="*/ 2300683 w 3291840"/>
              <a:gd name="connsiteY14" fmla="*/ 288688 h 3290400"/>
              <a:gd name="connsiteX15" fmla="*/ 1645920 w 3291840"/>
              <a:gd name="connsiteY15" fmla="*/ 0 h 3290400"/>
              <a:gd name="connsiteX16" fmla="*/ 1977631 w 3291840"/>
              <a:gd name="connsiteY16" fmla="*/ 33425 h 3290400"/>
              <a:gd name="connsiteX17" fmla="*/ 2065631 w 3291840"/>
              <a:gd name="connsiteY17" fmla="*/ 56042 h 3290400"/>
              <a:gd name="connsiteX18" fmla="*/ 1957459 w 3291840"/>
              <a:gd name="connsiteY18" fmla="*/ 226446 h 3290400"/>
              <a:gd name="connsiteX19" fmla="*/ 1418572 w 3291840"/>
              <a:gd name="connsiteY19" fmla="*/ 732809 h 3290400"/>
              <a:gd name="connsiteX20" fmla="*/ 1303262 w 3291840"/>
              <a:gd name="connsiteY20" fmla="*/ 753751 h 3290400"/>
              <a:gd name="connsiteX21" fmla="*/ 1221304 w 3291840"/>
              <a:gd name="connsiteY21" fmla="*/ 727349 h 3290400"/>
              <a:gd name="connsiteX22" fmla="*/ 1220523 w 3291840"/>
              <a:gd name="connsiteY22" fmla="*/ 729773 h 3290400"/>
              <a:gd name="connsiteX23" fmla="*/ 1261596 w 3291840"/>
              <a:gd name="connsiteY23" fmla="*/ 755177 h 3290400"/>
              <a:gd name="connsiteX24" fmla="*/ 1214937 w 3291840"/>
              <a:gd name="connsiteY24" fmla="*/ 747112 h 3290400"/>
              <a:gd name="connsiteX25" fmla="*/ 1214490 w 3291840"/>
              <a:gd name="connsiteY25" fmla="*/ 748498 h 3290400"/>
              <a:gd name="connsiteX26" fmla="*/ 1279538 w 3291840"/>
              <a:gd name="connsiteY26" fmla="*/ 769453 h 3290400"/>
              <a:gd name="connsiteX27" fmla="*/ 1360080 w 3291840"/>
              <a:gd name="connsiteY27" fmla="*/ 914381 h 3290400"/>
              <a:gd name="connsiteX28" fmla="*/ 1187114 w 3291840"/>
              <a:gd name="connsiteY28" fmla="*/ 2986775 h 3290400"/>
              <a:gd name="connsiteX29" fmla="*/ 1132662 w 3291840"/>
              <a:gd name="connsiteY29" fmla="*/ 3207724 h 3290400"/>
              <a:gd name="connsiteX30" fmla="*/ 1005254 w 3291840"/>
              <a:gd name="connsiteY30" fmla="*/ 3161112 h 3290400"/>
              <a:gd name="connsiteX31" fmla="*/ 0 w 3291840"/>
              <a:gd name="connsiteY31" fmla="*/ 1645200 h 3290400"/>
              <a:gd name="connsiteX32" fmla="*/ 1645920 w 3291840"/>
              <a:gd name="connsiteY32" fmla="*/ 0 h 32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91840" h="3290400">
                <a:moveTo>
                  <a:pt x="2311904" y="141479"/>
                </a:moveTo>
                <a:lnTo>
                  <a:pt x="2430464" y="198567"/>
                </a:lnTo>
                <a:cubicBezTo>
                  <a:pt x="2943538" y="477164"/>
                  <a:pt x="3291840" y="1020525"/>
                  <a:pt x="3291840" y="1645200"/>
                </a:cubicBezTo>
                <a:cubicBezTo>
                  <a:pt x="3291840" y="2553819"/>
                  <a:pt x="2554937" y="3290400"/>
                  <a:pt x="1645920" y="3290400"/>
                </a:cubicBezTo>
                <a:cubicBezTo>
                  <a:pt x="1532293" y="3290400"/>
                  <a:pt x="1421355" y="3278891"/>
                  <a:pt x="1314210" y="3256976"/>
                </a:cubicBezTo>
                <a:lnTo>
                  <a:pt x="1233622" y="3236263"/>
                </a:lnTo>
                <a:lnTo>
                  <a:pt x="1353707" y="2939768"/>
                </a:lnTo>
                <a:cubicBezTo>
                  <a:pt x="1759416" y="1990153"/>
                  <a:pt x="2177500" y="1317197"/>
                  <a:pt x="2469008" y="1167463"/>
                </a:cubicBezTo>
                <a:lnTo>
                  <a:pt x="2491324" y="1159821"/>
                </a:lnTo>
                <a:lnTo>
                  <a:pt x="2519638" y="1168942"/>
                </a:lnTo>
                <a:lnTo>
                  <a:pt x="2504108" y="1155444"/>
                </a:lnTo>
                <a:lnTo>
                  <a:pt x="2526451" y="1147793"/>
                </a:lnTo>
                <a:lnTo>
                  <a:pt x="2478475" y="1132338"/>
                </a:lnTo>
                <a:lnTo>
                  <a:pt x="2400896" y="1013029"/>
                </a:lnTo>
                <a:cubicBezTo>
                  <a:pt x="2321854" y="846204"/>
                  <a:pt x="2288101" y="593616"/>
                  <a:pt x="2300683" y="288688"/>
                </a:cubicBezTo>
                <a:close/>
                <a:moveTo>
                  <a:pt x="1645920" y="0"/>
                </a:moveTo>
                <a:cubicBezTo>
                  <a:pt x="1759547" y="0"/>
                  <a:pt x="1870485" y="11509"/>
                  <a:pt x="1977631" y="33425"/>
                </a:cubicBezTo>
                <a:lnTo>
                  <a:pt x="2065631" y="56042"/>
                </a:lnTo>
                <a:lnTo>
                  <a:pt x="1957459" y="226446"/>
                </a:lnTo>
                <a:cubicBezTo>
                  <a:pt x="1775738" y="489299"/>
                  <a:pt x="1587632" y="669130"/>
                  <a:pt x="1418572" y="732809"/>
                </a:cubicBezTo>
                <a:lnTo>
                  <a:pt x="1303262" y="753751"/>
                </a:lnTo>
                <a:lnTo>
                  <a:pt x="1221304" y="727349"/>
                </a:lnTo>
                <a:lnTo>
                  <a:pt x="1220523" y="729773"/>
                </a:lnTo>
                <a:lnTo>
                  <a:pt x="1261596" y="755177"/>
                </a:lnTo>
                <a:lnTo>
                  <a:pt x="1214937" y="747112"/>
                </a:lnTo>
                <a:lnTo>
                  <a:pt x="1214490" y="748498"/>
                </a:lnTo>
                <a:lnTo>
                  <a:pt x="1279538" y="769453"/>
                </a:lnTo>
                <a:lnTo>
                  <a:pt x="1360080" y="914381"/>
                </a:lnTo>
                <a:cubicBezTo>
                  <a:pt x="1471556" y="1260017"/>
                  <a:pt x="1405228" y="2029272"/>
                  <a:pt x="1187114" y="2986775"/>
                </a:cubicBezTo>
                <a:lnTo>
                  <a:pt x="1132662" y="3207724"/>
                </a:lnTo>
                <a:lnTo>
                  <a:pt x="1005254" y="3161112"/>
                </a:lnTo>
                <a:cubicBezTo>
                  <a:pt x="414508" y="2911357"/>
                  <a:pt x="0" y="2326664"/>
                  <a:pt x="0" y="1645200"/>
                </a:cubicBezTo>
                <a:cubicBezTo>
                  <a:pt x="0" y="736581"/>
                  <a:pt x="736903" y="0"/>
                  <a:pt x="1645920" y="0"/>
                </a:cubicBezTo>
                <a:close/>
              </a:path>
            </a:pathLst>
          </a:custGeom>
          <a:solidFill>
            <a:srgbClr val="D9111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381BCC61-6280-4DC2-AC42-7BB1F7C5FC7F}"/>
              </a:ext>
            </a:extLst>
          </p:cNvPr>
          <p:cNvSpPr/>
          <p:nvPr/>
        </p:nvSpPr>
        <p:spPr>
          <a:xfrm>
            <a:off x="10522857" y="5326743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014B86-523F-47CA-B828-5EA77F36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20000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169" y="-483792"/>
            <a:ext cx="6429375" cy="4286250"/>
          </a:xfrm>
          <a:prstGeom prst="rect">
            <a:avLst/>
          </a:prstGeom>
        </p:spPr>
      </p:pic>
      <p:sp>
        <p:nvSpPr>
          <p:cNvPr id="15" name="Hexágono 14">
            <a:extLst>
              <a:ext uri="{FF2B5EF4-FFF2-40B4-BE49-F238E27FC236}">
                <a16:creationId xmlns:a16="http://schemas.microsoft.com/office/drawing/2014/main" id="{AFCB6013-B032-439E-A43F-1A9FC7D0B1F0}"/>
              </a:ext>
            </a:extLst>
          </p:cNvPr>
          <p:cNvSpPr/>
          <p:nvPr/>
        </p:nvSpPr>
        <p:spPr>
          <a:xfrm>
            <a:off x="9115490" y="6010729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1185A810-18EF-429F-9575-01A1F5EFA92B}"/>
              </a:ext>
            </a:extLst>
          </p:cNvPr>
          <p:cNvSpPr/>
          <p:nvPr/>
        </p:nvSpPr>
        <p:spPr>
          <a:xfrm>
            <a:off x="9115490" y="4486444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554B24F6-DB45-4F1E-8644-70E8E5C89E9C}"/>
              </a:ext>
            </a:extLst>
          </p:cNvPr>
          <p:cNvSpPr/>
          <p:nvPr/>
        </p:nvSpPr>
        <p:spPr>
          <a:xfrm>
            <a:off x="7682544" y="5259071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F7F43779-61D0-4EF7-9D61-FEFC7F4541BB}"/>
              </a:ext>
            </a:extLst>
          </p:cNvPr>
          <p:cNvSpPr/>
          <p:nvPr/>
        </p:nvSpPr>
        <p:spPr>
          <a:xfrm>
            <a:off x="7682544" y="3734786"/>
            <a:ext cx="1552508" cy="1367972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0E93674-7C8E-40DD-9FBB-DF454D1D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866579"/>
            <a:ext cx="10446656" cy="900000"/>
          </a:xfrm>
        </p:spPr>
        <p:txBody>
          <a:bodyPr>
            <a:normAutofit/>
          </a:bodyPr>
          <a:lstStyle/>
          <a:p>
            <a:r>
              <a:rPr lang="es-CL" sz="1800" spc="600" dirty="0">
                <a:solidFill>
                  <a:schemeClr val="bg1"/>
                </a:solidFill>
                <a:latin typeface="Raleway" panose="020B0003030101060003" pitchFamily="34" charset="0"/>
              </a:rPr>
              <a:t>E S P E C I F I C A C I O N E S  T É C N I C A S: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0DDF350-FE60-4D20-81BF-95C5FDEED7EC}"/>
              </a:ext>
            </a:extLst>
          </p:cNvPr>
          <p:cNvSpPr txBox="1">
            <a:spLocks/>
          </p:cNvSpPr>
          <p:nvPr/>
        </p:nvSpPr>
        <p:spPr>
          <a:xfrm>
            <a:off x="-330201" y="1399064"/>
            <a:ext cx="7480205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28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SOMBREADO: RAY </a:t>
            </a:r>
            <a:r>
              <a:rPr lang="es-CL" sz="2800" b="1" spc="600" dirty="0" err="1">
                <a:solidFill>
                  <a:schemeClr val="bg1"/>
                </a:solidFill>
                <a:latin typeface="Raleway" panose="020B0003030101060003" pitchFamily="34" charset="0"/>
              </a:rPr>
              <a:t>TRACING</a:t>
            </a:r>
            <a:endParaRPr lang="es-CL" sz="2800" b="1" spc="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pic>
        <p:nvPicPr>
          <p:cNvPr id="5" name="Imagen 4" descr="Imagen que contiene objeto&#10;&#10;Descripción generada automáticamente">
            <a:extLst>
              <a:ext uri="{FF2B5EF4-FFF2-40B4-BE49-F238E27FC236}">
                <a16:creationId xmlns:a16="http://schemas.microsoft.com/office/drawing/2014/main" id="{FA87D79D-A354-499D-B04B-C5E7A1956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0983"/>
            <a:ext cx="12192000" cy="3428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8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144</Words>
  <Application>Microsoft Office PowerPoint</Application>
  <PresentationFormat>Panorámica</PresentationFormat>
  <Paragraphs>43</Paragraphs>
  <Slides>13</Slides>
  <Notes>3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 Light</vt:lpstr>
      <vt:lpstr>Agency FB</vt:lpstr>
      <vt:lpstr>Montserrat</vt:lpstr>
      <vt:lpstr>Calibri</vt:lpstr>
      <vt:lpstr>Raleway</vt:lpstr>
      <vt:lpstr>Tema de Office</vt:lpstr>
      <vt:lpstr>PROPUESTA DE PROYECTO</vt:lpstr>
      <vt:lpstr>DESARROLLADOR:</vt:lpstr>
      <vt:lpstr>Presentación de PowerPoint</vt:lpstr>
      <vt:lpstr>T R A M A :</vt:lpstr>
      <vt:lpstr>ESCENARIOS:</vt:lpstr>
      <vt:lpstr>ENEMIGO:</vt:lpstr>
      <vt:lpstr>J U G A B I L I D A D:</vt:lpstr>
      <vt:lpstr>E S P E C I F I C A C I O N E S  T É C N I C A S:</vt:lpstr>
      <vt:lpstr>E S P E C I F I C A C I O N E S  T É C N I C A S:</vt:lpstr>
      <vt:lpstr>DESARROLLO DE EQUIPO:</vt:lpstr>
      <vt:lpstr> MUCHAS GRACIAS POR SU ATENCIÓN</vt:lpstr>
      <vt:lpstr> MUCHAS GRACIAS POR SU ATENCIÓN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Duran</dc:creator>
  <cp:lastModifiedBy>Sebastian Duran</cp:lastModifiedBy>
  <cp:revision>48</cp:revision>
  <dcterms:created xsi:type="dcterms:W3CDTF">2019-09-18T16:31:21Z</dcterms:created>
  <dcterms:modified xsi:type="dcterms:W3CDTF">2019-10-01T02:58:16Z</dcterms:modified>
</cp:coreProperties>
</file>